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7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47.xml" ContentType="application/vnd.openxmlformats-officedocument.presentationml.slide+xml"/>
  <Override PartName="/ppt/slides/slide46.xml" ContentType="application/vnd.openxmlformats-officedocument.presentationml.slide+xml"/>
  <Override PartName="/ppt/slides/slide45.xml" ContentType="application/vnd.openxmlformats-officedocument.presentationml.slide+xml"/>
  <Override PartName="/ppt/slides/slide44.xml" ContentType="application/vnd.openxmlformats-officedocument.presentationml.slide+xml"/>
  <Override PartName="/ppt/slides/slide43.xml" ContentType="application/vnd.openxmlformats-officedocument.presentationml.slide+xml"/>
  <Override PartName="/ppt/slides/slide42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s/slide52.xml" ContentType="application/vnd.openxmlformats-officedocument.presentationml.slide+xml"/>
  <Override PartName="/ppt/slides/slide54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2.xml" ContentType="application/vnd.openxmlformats-officedocument.presentationml.slide+xml"/>
  <Override PartName="/ppt/slides/slide53.xml" ContentType="application/vnd.openxmlformats-officedocument.presentationml.slide+xml"/>
  <Override PartName="/ppt/slides/slide60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1.xml" ContentType="application/vnd.openxmlformats-officedocument.presentationml.slide+xml"/>
  <Override PartName="/ppt/slides/slide59.xml" ContentType="application/vnd.openxmlformats-officedocument.presentationml.slide+xml"/>
  <Override PartName="/ppt/slides/slide58.xml" ContentType="application/vnd.openxmlformats-officedocument.presentationml.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0.xml" ContentType="application/vnd.openxmlformats-officedocument.presentationml.notesSlide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9"/>
  </p:notesMasterIdLst>
  <p:handoutMasterIdLst>
    <p:handoutMasterId r:id="rId70"/>
  </p:handoutMasterIdLst>
  <p:sldIdLst>
    <p:sldId id="445" r:id="rId2"/>
    <p:sldId id="478" r:id="rId3"/>
    <p:sldId id="468" r:id="rId4"/>
    <p:sldId id="499" r:id="rId5"/>
    <p:sldId id="517" r:id="rId6"/>
    <p:sldId id="511" r:id="rId7"/>
    <p:sldId id="448" r:id="rId8"/>
    <p:sldId id="449" r:id="rId9"/>
    <p:sldId id="497" r:id="rId10"/>
    <p:sldId id="447" r:id="rId11"/>
    <p:sldId id="455" r:id="rId12"/>
    <p:sldId id="453" r:id="rId13"/>
    <p:sldId id="520" r:id="rId14"/>
    <p:sldId id="521" r:id="rId15"/>
    <p:sldId id="522" r:id="rId16"/>
    <p:sldId id="500" r:id="rId17"/>
    <p:sldId id="501" r:id="rId18"/>
    <p:sldId id="523" r:id="rId19"/>
    <p:sldId id="508" r:id="rId20"/>
    <p:sldId id="524" r:id="rId21"/>
    <p:sldId id="527" r:id="rId22"/>
    <p:sldId id="456" r:id="rId23"/>
    <p:sldId id="526" r:id="rId24"/>
    <p:sldId id="502" r:id="rId25"/>
    <p:sldId id="555" r:id="rId26"/>
    <p:sldId id="513" r:id="rId27"/>
    <p:sldId id="525" r:id="rId28"/>
    <p:sldId id="495" r:id="rId29"/>
    <p:sldId id="528" r:id="rId30"/>
    <p:sldId id="551" r:id="rId31"/>
    <p:sldId id="529" r:id="rId32"/>
    <p:sldId id="503" r:id="rId33"/>
    <p:sldId id="514" r:id="rId34"/>
    <p:sldId id="530" r:id="rId35"/>
    <p:sldId id="531" r:id="rId36"/>
    <p:sldId id="488" r:id="rId37"/>
    <p:sldId id="463" r:id="rId38"/>
    <p:sldId id="457" r:id="rId39"/>
    <p:sldId id="458" r:id="rId40"/>
    <p:sldId id="459" r:id="rId41"/>
    <p:sldId id="532" r:id="rId42"/>
    <p:sldId id="506" r:id="rId43"/>
    <p:sldId id="515" r:id="rId44"/>
    <p:sldId id="539" r:id="rId45"/>
    <p:sldId id="540" r:id="rId46"/>
    <p:sldId id="541" r:id="rId47"/>
    <p:sldId id="542" r:id="rId48"/>
    <p:sldId id="505" r:id="rId49"/>
    <p:sldId id="516" r:id="rId50"/>
    <p:sldId id="533" r:id="rId51"/>
    <p:sldId id="534" r:id="rId52"/>
    <p:sldId id="535" r:id="rId53"/>
    <p:sldId id="538" r:id="rId54"/>
    <p:sldId id="450" r:id="rId55"/>
    <p:sldId id="552" r:id="rId56"/>
    <p:sldId id="553" r:id="rId57"/>
    <p:sldId id="554" r:id="rId58"/>
    <p:sldId id="536" r:id="rId59"/>
    <p:sldId id="537" r:id="rId60"/>
    <p:sldId id="491" r:id="rId61"/>
    <p:sldId id="464" r:id="rId62"/>
    <p:sldId id="489" r:id="rId63"/>
    <p:sldId id="543" r:id="rId64"/>
    <p:sldId id="465" r:id="rId65"/>
    <p:sldId id="481" r:id="rId66"/>
    <p:sldId id="477" r:id="rId67"/>
    <p:sldId id="313" r:id="rId6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BB8E2DB-9A1F-6A46-B806-E12A52FCEE55}">
          <p14:sldIdLst>
            <p14:sldId id="445"/>
            <p14:sldId id="478"/>
          </p14:sldIdLst>
        </p14:section>
        <p14:section name="Security-Driven Networking" id="{53A07BB7-6A4C-2746-87E2-B5D59CE4EADB}">
          <p14:sldIdLst>
            <p14:sldId id="468"/>
            <p14:sldId id="499"/>
            <p14:sldId id="517"/>
            <p14:sldId id="511"/>
            <p14:sldId id="448"/>
            <p14:sldId id="449"/>
            <p14:sldId id="497"/>
            <p14:sldId id="447"/>
            <p14:sldId id="455"/>
            <p14:sldId id="453"/>
            <p14:sldId id="520"/>
            <p14:sldId id="521"/>
            <p14:sldId id="522"/>
          </p14:sldIdLst>
        </p14:section>
        <p14:section name="Dynamic Cloud Security" id="{9EDD7FC9-88E4-DB4A-9E27-5C13592FDE91}">
          <p14:sldIdLst>
            <p14:sldId id="500"/>
            <p14:sldId id="501"/>
            <p14:sldId id="523"/>
            <p14:sldId id="508"/>
            <p14:sldId id="524"/>
            <p14:sldId id="527"/>
            <p14:sldId id="456"/>
            <p14:sldId id="526"/>
          </p14:sldIdLst>
        </p14:section>
        <p14:section name="AI-Driven Security Operations" id="{A8D3D511-6DBB-CF47-9F49-35F914135975}">
          <p14:sldIdLst>
            <p14:sldId id="502"/>
            <p14:sldId id="555"/>
            <p14:sldId id="513"/>
            <p14:sldId id="525"/>
            <p14:sldId id="495"/>
            <p14:sldId id="528"/>
            <p14:sldId id="551"/>
            <p14:sldId id="529"/>
          </p14:sldIdLst>
        </p14:section>
        <p14:section name="Zero-Trust Network Access" id="{5E1D0CD3-370C-7443-9AEE-BD65C5702F54}">
          <p14:sldIdLst>
            <p14:sldId id="503"/>
            <p14:sldId id="514"/>
            <p14:sldId id="530"/>
            <p14:sldId id="531"/>
            <p14:sldId id="488"/>
            <p14:sldId id="463"/>
            <p14:sldId id="457"/>
            <p14:sldId id="458"/>
            <p14:sldId id="459"/>
            <p14:sldId id="532"/>
          </p14:sldIdLst>
        </p14:section>
        <p14:section name="Other" id="{EE0464F3-8F8B-7749-9CF6-7F9F1E0D4DBD}">
          <p14:sldIdLst>
            <p14:sldId id="506"/>
            <p14:sldId id="515"/>
            <p14:sldId id="539"/>
            <p14:sldId id="540"/>
            <p14:sldId id="541"/>
            <p14:sldId id="542"/>
          </p14:sldIdLst>
        </p14:section>
        <p14:section name="Fabric Management Center" id="{970F26B5-F2F5-F345-BE3D-23D138E799FE}">
          <p14:sldIdLst>
            <p14:sldId id="505"/>
            <p14:sldId id="516"/>
            <p14:sldId id="533"/>
            <p14:sldId id="534"/>
            <p14:sldId id="535"/>
          </p14:sldIdLst>
        </p14:section>
        <p14:section name="Services" id="{39EBD3A1-73E8-4A45-BB14-D1C1D13E675B}">
          <p14:sldIdLst>
            <p14:sldId id="538"/>
            <p14:sldId id="450"/>
            <p14:sldId id="552"/>
            <p14:sldId id="553"/>
            <p14:sldId id="554"/>
            <p14:sldId id="536"/>
            <p14:sldId id="537"/>
            <p14:sldId id="491"/>
            <p14:sldId id="464"/>
            <p14:sldId id="489"/>
            <p14:sldId id="543"/>
            <p14:sldId id="465"/>
          </p14:sldIdLst>
        </p14:section>
        <p14:section name="Connector/DevOps/API" id="{7566EDD6-0A19-654C-B2FB-E3E735320627}">
          <p14:sldIdLst>
            <p14:sldId id="481"/>
            <p14:sldId id="477"/>
            <p14:sldId id="313"/>
          </p14:sldIdLst>
        </p14:section>
      </p14:sectionLst>
    </p:ext>
    <p:ext uri="{EFAFB233-063F-42B5-8137-9DF3F51BA10A}">
      <p15:sldGuideLst xmlns:p15="http://schemas.microsoft.com/office/powerpoint/2012/main">
        <p15:guide id="1" pos="6144" userDrawn="1">
          <p15:clr>
            <a:srgbClr val="A4A3A4"/>
          </p15:clr>
        </p15:guide>
        <p15:guide id="2" orient="horz" pos="36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C5C7"/>
    <a:srgbClr val="253746"/>
    <a:srgbClr val="425152"/>
    <a:srgbClr val="DA2C27"/>
    <a:srgbClr val="96B1C7"/>
    <a:srgbClr val="0071CE"/>
    <a:srgbClr val="9164CC"/>
    <a:srgbClr val="69D1E4"/>
    <a:srgbClr val="DB291B"/>
    <a:srgbClr val="4151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30" autoAdjust="0"/>
    <p:restoredTop sz="94341" autoAdjust="0"/>
  </p:normalViewPr>
  <p:slideViewPr>
    <p:cSldViewPr snapToGrid="0" snapToObjects="1">
      <p:cViewPr varScale="1">
        <p:scale>
          <a:sx n="123" d="100"/>
          <a:sy n="123" d="100"/>
        </p:scale>
        <p:origin x="944" y="192"/>
      </p:cViewPr>
      <p:guideLst>
        <p:guide pos="6144"/>
        <p:guide orient="horz" pos="3696"/>
      </p:guideLst>
    </p:cSldViewPr>
  </p:slideViewPr>
  <p:outlineViewPr>
    <p:cViewPr>
      <p:scale>
        <a:sx n="33" d="100"/>
        <a:sy n="33" d="100"/>
      </p:scale>
      <p:origin x="0" y="-22995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-9704"/>
    </p:cViewPr>
  </p:sorterViewPr>
  <p:notesViewPr>
    <p:cSldViewPr snapToGrid="0" snapToObjects="1" showGuides="1">
      <p:cViewPr varScale="1">
        <p:scale>
          <a:sx n="83" d="100"/>
          <a:sy n="83" d="100"/>
        </p:scale>
        <p:origin x="3855" y="6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77" Type="http://schemas.openxmlformats.org/officeDocument/2006/relationships/customXml" Target="../customXml/item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75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customXml" Target="../customXml/item2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88CBCE6-D012-459A-8356-3376743445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3FDE6D-C288-4D24-911F-557A79D21A3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CE7084-7924-4ACD-A491-71C8902220B5}" type="datetimeFigureOut">
              <a:rPr lang="en-US" smtClean="0"/>
              <a:t>11/9/20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B32F02-4414-4D44-BA0C-8A566EB1966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792BF4-EA57-4414-91AE-50E93C683D2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D2A3A1-6D19-40A9-AA3D-2D0A14E43C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096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469229-4DCC-4D4F-99E9-1378CDE5E56A}" type="datetimeFigureOut">
              <a:rPr lang="en-US" smtClean="0"/>
              <a:t>11/9/20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A5BCC9-2D58-BC45-8057-F0927490C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721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B19A0A0-4983-B643-BB0F-102A70E8A289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78564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B19A0A0-4983-B643-BB0F-102A70E8A289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1707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B19A0A0-4983-B643-BB0F-102A70E8A289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61170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B19A0A0-4983-B643-BB0F-102A70E8A289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2670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A5BCC9-2D58-BC45-8057-F0927490CD17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2908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A5BCC9-2D58-BC45-8057-F0927490CD17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1321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A5BCC9-2D58-BC45-8057-F0927490CD17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6740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A5BCC9-2D58-BC45-8057-F0927490CD17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8990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A5BCC9-2D58-BC45-8057-F0927490CD17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9794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B19A0A0-4983-B643-BB0F-102A70E8A289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5432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B19A0A0-4983-B643-BB0F-102A70E8A289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001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B19A0A0-4983-B643-BB0F-102A70E8A289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60003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198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419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2D4598B-ACEF-7B43-BC89-1D9E50ADDD30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664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3481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348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7978082-4625-7A45-8872-2E24F60C09D7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92861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B19A0A0-4983-B643-BB0F-102A70E8A289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8256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B19A0A0-4983-B643-BB0F-102A70E8A289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04629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B19A0A0-4983-B643-BB0F-102A70E8A289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48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0018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Calibri" charset="0"/>
            </a:endParaRPr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B19A0A0-4983-B643-BB0F-102A70E8A289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49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061959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Calibri" charset="0"/>
            </a:endParaRPr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B19A0A0-4983-B643-BB0F-102A70E8A289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50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56030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Calibri" charset="0"/>
            </a:endParaRPr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B19A0A0-4983-B643-BB0F-102A70E8A289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51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323266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0A8FFDF-77A8-F242-A064-00B38FDE1ADB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54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34377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0A8FFDF-77A8-F242-A064-00B38FDE1ADB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55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07460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B19A0A0-4983-B643-BB0F-102A70E8A289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2711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0A8FFDF-77A8-F242-A064-00B38FDE1ADB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56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018509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0A8FFDF-77A8-F242-A064-00B38FDE1ADB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57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95967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14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Calibri" charset="0"/>
            </a:endParaRPr>
          </a:p>
        </p:txBody>
      </p:sp>
      <p:sp>
        <p:nvSpPr>
          <p:cNvPr id="61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2FBD392-7C34-494D-BDA5-7D0791D13626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60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85469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813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481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EF0DBE6-79F9-5A4F-86CC-3D805BFC7822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61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994824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68363CE-6DE8-6543-9ED5-9D88FC495975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62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031439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68363CE-6DE8-6543-9ED5-9D88FC495975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63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985756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01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501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6C4A5EB-D60B-9740-91D0-4180C4BC65E5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64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47169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14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61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2FBD392-7C34-494D-BDA5-7D0791D13626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65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80817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0208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B19A0A0-4983-B643-BB0F-102A70E8A289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47719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14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Calibri" charset="0"/>
            </a:endParaRPr>
          </a:p>
        </p:txBody>
      </p:sp>
      <p:sp>
        <p:nvSpPr>
          <p:cNvPr id="61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2FBD392-7C34-494D-BDA5-7D0791D13626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04066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B19A0A0-4983-B643-BB0F-102A70E8A289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4224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B19A0A0-4983-B643-BB0F-102A70E8A289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7215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Calibri" charset="0"/>
            </a:endParaRPr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B19A0A0-4983-B643-BB0F-102A70E8A289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1241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608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460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0DA5AC7-A728-2743-B140-1E2F52109775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922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2F092D7-6796-4FD7-A1F2-86D667627C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34DF215-05E9-C34F-BE5C-C015F18DBE2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23430" y="2528653"/>
            <a:ext cx="8337506" cy="1534889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l">
              <a:defRPr sz="4700" b="1" spc="-15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DC2342-CB09-EB43-9AE5-CFFC37C9911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23430" y="4203576"/>
            <a:ext cx="7596188" cy="830122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buNone/>
              <a:defRPr sz="2600" spc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 Lorem Ipsum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8438AAA4-4886-154D-84C5-EF7C0D3212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11164" y="1709640"/>
            <a:ext cx="2409273" cy="278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0760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,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7141C5-CA5A-D043-831B-6BAF84ED2D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738" y="1333500"/>
            <a:ext cx="5288062" cy="359469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2000">
                <a:solidFill>
                  <a:schemeClr val="tx1"/>
                </a:solidFill>
              </a:defRPr>
            </a:lvl1pPr>
            <a:lvl2pPr>
              <a:lnSpc>
                <a:spcPts val="2600"/>
              </a:lnSpc>
              <a:defRPr sz="1600"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8922C6-1D6C-AB44-BECA-39EC9E894D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1344" y="1333500"/>
            <a:ext cx="5278918" cy="359469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2000">
                <a:solidFill>
                  <a:schemeClr val="tx1"/>
                </a:solidFill>
              </a:defRPr>
            </a:lvl1pPr>
            <a:lvl2pPr>
              <a:lnSpc>
                <a:spcPts val="2600"/>
              </a:lnSpc>
              <a:defRPr sz="1600"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47C0A4E-F0F5-BE4B-A4E2-B30FB22DBF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1738" y="5024738"/>
            <a:ext cx="5284787" cy="8556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800"/>
            </a:lvl1pPr>
          </a:lstStyle>
          <a:p>
            <a:pPr lvl="0"/>
            <a:r>
              <a:rPr lang="en-US" dirty="0"/>
              <a:t>Brief caption or descriptive statement</a:t>
            </a:r>
          </a:p>
          <a:p>
            <a:pPr lvl="0"/>
            <a:r>
              <a:rPr lang="en-US" dirty="0"/>
              <a:t>Relating to picture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B0F1D633-E4A8-504F-A385-0A6D0310CE0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81345" y="5024738"/>
            <a:ext cx="5286755" cy="8556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800"/>
            </a:lvl1pPr>
          </a:lstStyle>
          <a:p>
            <a:pPr lvl="0"/>
            <a:r>
              <a:rPr lang="en-US" dirty="0"/>
              <a:t>Brief caption or descriptive statement</a:t>
            </a:r>
          </a:p>
          <a:p>
            <a:pPr lvl="0"/>
            <a:r>
              <a:rPr lang="en-US" dirty="0"/>
              <a:t>Relating to picture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6097DE4-2D58-9F48-A5E5-D21F3555BE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9816"/>
            <a:ext cx="10837164" cy="132556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400" b="1"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3404760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456">
          <p15:clr>
            <a:srgbClr val="FBAE40"/>
          </p15:clr>
        </p15:guide>
        <p15:guide id="2" orient="horz" pos="4104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, hea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2335BB-2964-344F-B83D-44BDDABCAA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315" y="1298448"/>
            <a:ext cx="5373198" cy="82391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9C4B78-4F24-244A-AF91-2CE9B5EFFCA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28316" y="2185416"/>
            <a:ext cx="5391484" cy="3684588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1400"/>
              </a:spcBef>
              <a:defRPr sz="2200">
                <a:solidFill>
                  <a:schemeClr val="tx1"/>
                </a:solidFill>
              </a:defRPr>
            </a:lvl1pPr>
            <a:lvl2pPr>
              <a:lnSpc>
                <a:spcPct val="90000"/>
              </a:lnSpc>
              <a:spcBef>
                <a:spcPts val="900"/>
              </a:spcBef>
              <a:defRPr sz="1800"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r>
              <a:rPr lang="en-US" dirty="0"/>
              <a:t>First level bulleted text is Arial 22 pt.</a:t>
            </a:r>
          </a:p>
          <a:p>
            <a:pPr lvl="1"/>
            <a:r>
              <a:rPr lang="en-US" dirty="0"/>
              <a:t>Second level text  (press tab key) is 18 pt.</a:t>
            </a:r>
          </a:p>
          <a:p>
            <a:r>
              <a:rPr lang="en-US" dirty="0"/>
              <a:t>Arial is the only font used in the template</a:t>
            </a:r>
          </a:p>
          <a:p>
            <a:r>
              <a:rPr lang="en-US" dirty="0"/>
              <a:t>All bulleted text is sentence case (capitalize first letter of first word)</a:t>
            </a:r>
          </a:p>
          <a:p>
            <a:r>
              <a:rPr lang="en-US" dirty="0"/>
              <a:t>Use </a:t>
            </a:r>
            <a:r>
              <a:rPr lang="en-US" b="1" dirty="0">
                <a:solidFill>
                  <a:schemeClr val="accent6"/>
                </a:solidFill>
              </a:rPr>
              <a:t>bold</a:t>
            </a:r>
            <a:r>
              <a:rPr lang="en-US" dirty="0">
                <a:solidFill>
                  <a:schemeClr val="accent6"/>
                </a:solidFill>
              </a:rPr>
              <a:t>, red </a:t>
            </a:r>
            <a:r>
              <a:rPr lang="en-US" dirty="0"/>
              <a:t>or both to highlight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3CE70E2-69C2-0143-9D3A-18C5F025E4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90488" y="1298448"/>
            <a:ext cx="5277612" cy="82391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FB09C-3870-2A4D-A9D8-F70837E4501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90488" y="2185416"/>
            <a:ext cx="5277612" cy="3684588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1400"/>
              </a:spcBef>
              <a:defRPr sz="2200">
                <a:solidFill>
                  <a:schemeClr val="tx1"/>
                </a:solidFill>
              </a:defRPr>
            </a:lvl1pPr>
            <a:lvl2pPr>
              <a:lnSpc>
                <a:spcPct val="90000"/>
              </a:lnSpc>
              <a:spcBef>
                <a:spcPts val="900"/>
              </a:spcBef>
              <a:defRPr sz="1800"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r>
              <a:rPr lang="en-US" dirty="0"/>
              <a:t>First level bulleted text is Arial 22 pt.</a:t>
            </a:r>
          </a:p>
          <a:p>
            <a:pPr lvl="1"/>
            <a:r>
              <a:rPr lang="en-US" dirty="0"/>
              <a:t>Second level text  (press tab key) is 18 pt.</a:t>
            </a:r>
          </a:p>
          <a:p>
            <a:r>
              <a:rPr lang="en-US" dirty="0"/>
              <a:t>Arial is the only font used in the template</a:t>
            </a:r>
          </a:p>
          <a:p>
            <a:r>
              <a:rPr lang="en-US" dirty="0"/>
              <a:t>All bulleted text is sentence case (capitalize first letter of first word)</a:t>
            </a:r>
          </a:p>
          <a:p>
            <a:r>
              <a:rPr lang="en-US" dirty="0"/>
              <a:t>Use </a:t>
            </a:r>
            <a:r>
              <a:rPr lang="en-US" b="1" dirty="0">
                <a:solidFill>
                  <a:schemeClr val="accent6"/>
                </a:solidFill>
              </a:rPr>
              <a:t>bold</a:t>
            </a:r>
            <a:r>
              <a:rPr lang="en-US" dirty="0">
                <a:solidFill>
                  <a:schemeClr val="accent6"/>
                </a:solidFill>
              </a:rPr>
              <a:t>, red </a:t>
            </a:r>
            <a:r>
              <a:rPr lang="en-US" dirty="0"/>
              <a:t>or both to highlight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178A031-37AD-504A-92DC-F014AEAFD6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9816"/>
            <a:ext cx="10837164" cy="132556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400" b="1"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4166156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456" userDrawn="1">
          <p15:clr>
            <a:srgbClr val="FBAE40"/>
          </p15:clr>
        </p15:guide>
        <p15:guide id="2" orient="horz" pos="4104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7141C5-CA5A-D043-831B-6BAF84ED2D87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6465" y="1700784"/>
            <a:ext cx="3473450" cy="4351338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defRPr sz="1800">
                <a:solidFill>
                  <a:schemeClr val="tx1"/>
                </a:solidFill>
              </a:defRPr>
            </a:lvl1pPr>
            <a:lvl2pPr>
              <a:lnSpc>
                <a:spcPct val="90000"/>
              </a:lnSpc>
              <a:spcBef>
                <a:spcPts val="600"/>
              </a:spcBef>
              <a:defRPr sz="140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First level bulleted text is </a:t>
            </a:r>
            <a:br>
              <a:rPr lang="en-US" dirty="0"/>
            </a:br>
            <a:r>
              <a:rPr lang="en-US" dirty="0"/>
              <a:t>Arial 18 pt.</a:t>
            </a:r>
          </a:p>
          <a:p>
            <a:pPr lvl="1"/>
            <a:r>
              <a:rPr lang="en-US" dirty="0"/>
              <a:t>Second level text (press tab key) is 14 pt.</a:t>
            </a:r>
          </a:p>
          <a:p>
            <a:r>
              <a:rPr lang="en-US" dirty="0"/>
              <a:t>Arial is the only font used </a:t>
            </a:r>
            <a:br>
              <a:rPr lang="en-US" dirty="0"/>
            </a:br>
            <a:r>
              <a:rPr lang="en-US" dirty="0"/>
              <a:t>in the template</a:t>
            </a:r>
          </a:p>
          <a:p>
            <a:r>
              <a:rPr lang="en-US" dirty="0"/>
              <a:t>All bulleted text is sentence case (capitalize first letter </a:t>
            </a:r>
            <a:br>
              <a:rPr lang="en-US" dirty="0"/>
            </a:br>
            <a:r>
              <a:rPr lang="en-US" dirty="0"/>
              <a:t>of first word)</a:t>
            </a:r>
          </a:p>
          <a:p>
            <a:r>
              <a:rPr lang="en-US" dirty="0"/>
              <a:t>Use </a:t>
            </a:r>
            <a:r>
              <a:rPr lang="en-US" b="1" dirty="0">
                <a:solidFill>
                  <a:schemeClr val="accent6"/>
                </a:solidFill>
              </a:rPr>
              <a:t>bold</a:t>
            </a:r>
            <a:r>
              <a:rPr lang="en-US" dirty="0">
                <a:solidFill>
                  <a:schemeClr val="accent6"/>
                </a:solidFill>
              </a:rPr>
              <a:t>, red </a:t>
            </a:r>
            <a:r>
              <a:rPr lang="en-US" dirty="0"/>
              <a:t>or both to highlight text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8922C6-1D6C-AB44-BECA-39EC9E894D6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263427" y="1700784"/>
            <a:ext cx="3473450" cy="4351338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defRPr sz="1800">
                <a:solidFill>
                  <a:schemeClr val="tx1"/>
                </a:solidFill>
              </a:defRPr>
            </a:lvl1pPr>
            <a:lvl2pPr>
              <a:lnSpc>
                <a:spcPct val="90000"/>
              </a:lnSpc>
              <a:spcBef>
                <a:spcPts val="600"/>
              </a:spcBef>
              <a:defRPr sz="140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First level bulleted text is </a:t>
            </a:r>
            <a:br>
              <a:rPr lang="en-US" dirty="0"/>
            </a:br>
            <a:r>
              <a:rPr lang="en-US" dirty="0"/>
              <a:t>Arial 18 pt.</a:t>
            </a:r>
          </a:p>
          <a:p>
            <a:pPr lvl="1"/>
            <a:r>
              <a:rPr lang="en-US" dirty="0"/>
              <a:t>Second level text (press tab key) is 14 pt.</a:t>
            </a:r>
          </a:p>
          <a:p>
            <a:r>
              <a:rPr lang="en-US" dirty="0"/>
              <a:t>Arial is the only font used </a:t>
            </a:r>
            <a:br>
              <a:rPr lang="en-US" dirty="0"/>
            </a:br>
            <a:r>
              <a:rPr lang="en-US" dirty="0"/>
              <a:t>in the template</a:t>
            </a:r>
          </a:p>
          <a:p>
            <a:r>
              <a:rPr lang="en-US" dirty="0"/>
              <a:t>All bulleted text is sentence case (capitalize first letter </a:t>
            </a:r>
            <a:br>
              <a:rPr lang="en-US" dirty="0"/>
            </a:br>
            <a:r>
              <a:rPr lang="en-US" dirty="0"/>
              <a:t>of first word)</a:t>
            </a:r>
          </a:p>
          <a:p>
            <a:r>
              <a:rPr lang="en-US" dirty="0"/>
              <a:t>Use </a:t>
            </a:r>
            <a:r>
              <a:rPr lang="en-US" b="1" dirty="0">
                <a:solidFill>
                  <a:schemeClr val="accent6"/>
                </a:solidFill>
              </a:rPr>
              <a:t>bold</a:t>
            </a:r>
            <a:r>
              <a:rPr lang="en-US" dirty="0">
                <a:solidFill>
                  <a:schemeClr val="accent6"/>
                </a:solidFill>
              </a:rPr>
              <a:t>, red </a:t>
            </a:r>
            <a:r>
              <a:rPr lang="en-US" dirty="0"/>
              <a:t>or both to highlight text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F2B631D9-C77C-824C-BCBE-8B7BFAF111D9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7900389" y="1700784"/>
            <a:ext cx="3470276" cy="4351338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defRPr sz="1800">
                <a:solidFill>
                  <a:schemeClr val="tx1"/>
                </a:solidFill>
              </a:defRPr>
            </a:lvl1pPr>
            <a:lvl2pPr>
              <a:lnSpc>
                <a:spcPct val="90000"/>
              </a:lnSpc>
              <a:spcBef>
                <a:spcPts val="600"/>
              </a:spcBef>
              <a:defRPr sz="140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First level bulleted text is </a:t>
            </a:r>
            <a:br>
              <a:rPr lang="en-US" dirty="0"/>
            </a:br>
            <a:r>
              <a:rPr lang="en-US" dirty="0"/>
              <a:t>Arial 18 pt.</a:t>
            </a:r>
          </a:p>
          <a:p>
            <a:pPr lvl="1"/>
            <a:r>
              <a:rPr lang="en-US" dirty="0"/>
              <a:t>Second level text (press tab key) is 14 pt.</a:t>
            </a:r>
          </a:p>
          <a:p>
            <a:r>
              <a:rPr lang="en-US" dirty="0"/>
              <a:t>Arial is the only font used </a:t>
            </a:r>
            <a:br>
              <a:rPr lang="en-US" dirty="0"/>
            </a:br>
            <a:r>
              <a:rPr lang="en-US" dirty="0"/>
              <a:t>in the template</a:t>
            </a:r>
          </a:p>
          <a:p>
            <a:r>
              <a:rPr lang="en-US" dirty="0"/>
              <a:t>All bulleted text is sentence case (capitalize first letter </a:t>
            </a:r>
            <a:br>
              <a:rPr lang="en-US" dirty="0"/>
            </a:br>
            <a:r>
              <a:rPr lang="en-US" dirty="0"/>
              <a:t>of first word)</a:t>
            </a:r>
          </a:p>
          <a:p>
            <a:r>
              <a:rPr lang="en-US" dirty="0"/>
              <a:t>Use </a:t>
            </a:r>
            <a:r>
              <a:rPr lang="en-US" b="1" dirty="0">
                <a:solidFill>
                  <a:schemeClr val="accent6"/>
                </a:solidFill>
              </a:rPr>
              <a:t>bold</a:t>
            </a:r>
            <a:r>
              <a:rPr lang="en-US" dirty="0">
                <a:solidFill>
                  <a:schemeClr val="accent6"/>
                </a:solidFill>
              </a:rPr>
              <a:t>, red </a:t>
            </a:r>
            <a:r>
              <a:rPr lang="en-US" dirty="0"/>
              <a:t>or both to highlight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47D5C90-51D3-B846-A0DB-89367F833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9816"/>
            <a:ext cx="10837164" cy="132556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400" b="1"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337239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456" userDrawn="1">
          <p15:clr>
            <a:srgbClr val="FBAE40"/>
          </p15:clr>
        </p15:guide>
        <p15:guide id="2" orient="horz" pos="4104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, heading, sub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2335BB-2964-344F-B83D-44BDDABCAA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316" y="1298448"/>
            <a:ext cx="3569033" cy="82296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9C4B78-4F24-244A-AF91-2CE9B5EFFCA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28316" y="2185416"/>
            <a:ext cx="3569033" cy="3994722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2000"/>
              </a:lnSpc>
              <a:defRPr sz="1800">
                <a:solidFill>
                  <a:schemeClr val="tx1"/>
                </a:solidFill>
              </a:defRPr>
            </a:lvl1pPr>
            <a:lvl2pPr>
              <a:lnSpc>
                <a:spcPts val="2000"/>
              </a:lnSpc>
              <a:defRPr sz="140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First level bulleted text is </a:t>
            </a:r>
            <a:br>
              <a:rPr lang="en-US" dirty="0"/>
            </a:br>
            <a:r>
              <a:rPr lang="en-US" dirty="0"/>
              <a:t>Arial 18 pt.</a:t>
            </a:r>
          </a:p>
          <a:p>
            <a:pPr lvl="1"/>
            <a:r>
              <a:rPr lang="en-US" dirty="0"/>
              <a:t>Second level text (press tab key) is 14 pt.</a:t>
            </a:r>
          </a:p>
          <a:p>
            <a:r>
              <a:rPr lang="en-US" dirty="0"/>
              <a:t>Arial is the only font used </a:t>
            </a:r>
            <a:br>
              <a:rPr lang="en-US" dirty="0"/>
            </a:br>
            <a:r>
              <a:rPr lang="en-US" dirty="0"/>
              <a:t>in the template</a:t>
            </a:r>
          </a:p>
          <a:p>
            <a:r>
              <a:rPr lang="en-US" dirty="0"/>
              <a:t>All bulleted text is sentence case (capitalize first letter </a:t>
            </a:r>
            <a:br>
              <a:rPr lang="en-US" dirty="0"/>
            </a:br>
            <a:r>
              <a:rPr lang="en-US" dirty="0"/>
              <a:t>of first word)</a:t>
            </a:r>
          </a:p>
          <a:p>
            <a:r>
              <a:rPr lang="en-US" dirty="0"/>
              <a:t>Use </a:t>
            </a:r>
            <a:r>
              <a:rPr lang="en-US" b="1" dirty="0">
                <a:solidFill>
                  <a:schemeClr val="accent6"/>
                </a:solidFill>
              </a:rPr>
              <a:t>bold</a:t>
            </a:r>
            <a:r>
              <a:rPr lang="en-US" dirty="0">
                <a:solidFill>
                  <a:schemeClr val="accent6"/>
                </a:solidFill>
              </a:rPr>
              <a:t>, red </a:t>
            </a:r>
            <a:r>
              <a:rPr lang="en-US" dirty="0"/>
              <a:t>or both to highlight text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4EE19DC-8D4E-D341-8AA8-3FB30FDC4F26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259607" y="1298448"/>
            <a:ext cx="3573117" cy="82296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A2BD903-D929-C24D-98CA-F0E2548FB58C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4259607" y="2185416"/>
            <a:ext cx="3573117" cy="3994722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2000"/>
              </a:lnSpc>
              <a:defRPr sz="1800">
                <a:solidFill>
                  <a:schemeClr val="tx1"/>
                </a:solidFill>
              </a:defRPr>
            </a:lvl1pPr>
            <a:lvl2pPr>
              <a:lnSpc>
                <a:spcPts val="2000"/>
              </a:lnSpc>
              <a:defRPr sz="140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First level bulleted text is </a:t>
            </a:r>
            <a:br>
              <a:rPr lang="en-US" dirty="0"/>
            </a:br>
            <a:r>
              <a:rPr lang="en-US" dirty="0"/>
              <a:t>Arial 18 pt.</a:t>
            </a:r>
          </a:p>
          <a:p>
            <a:pPr lvl="1"/>
            <a:r>
              <a:rPr lang="en-US" dirty="0"/>
              <a:t>Second level text (press tab key) is 14 pt.</a:t>
            </a:r>
          </a:p>
          <a:p>
            <a:r>
              <a:rPr lang="en-US" dirty="0"/>
              <a:t>Arial is the only font used </a:t>
            </a:r>
            <a:br>
              <a:rPr lang="en-US" dirty="0"/>
            </a:br>
            <a:r>
              <a:rPr lang="en-US" dirty="0"/>
              <a:t>in the template</a:t>
            </a:r>
          </a:p>
          <a:p>
            <a:r>
              <a:rPr lang="en-US" dirty="0"/>
              <a:t>All bulleted text is sentence case (capitalize first letter </a:t>
            </a:r>
            <a:br>
              <a:rPr lang="en-US" dirty="0"/>
            </a:br>
            <a:r>
              <a:rPr lang="en-US" dirty="0"/>
              <a:t>of first word)</a:t>
            </a:r>
          </a:p>
          <a:p>
            <a:r>
              <a:rPr lang="en-US" dirty="0"/>
              <a:t>Use </a:t>
            </a:r>
            <a:r>
              <a:rPr lang="en-US" b="1" dirty="0">
                <a:solidFill>
                  <a:schemeClr val="accent6"/>
                </a:solidFill>
              </a:rPr>
              <a:t>bold</a:t>
            </a:r>
            <a:r>
              <a:rPr lang="en-US" dirty="0">
                <a:solidFill>
                  <a:schemeClr val="accent6"/>
                </a:solidFill>
              </a:rPr>
              <a:t>, red </a:t>
            </a:r>
            <a:r>
              <a:rPr lang="en-US" dirty="0"/>
              <a:t>or both to highlight text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4048257-3ABC-6D48-888B-07E54907D07B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7893263" y="1298448"/>
            <a:ext cx="3573117" cy="82296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DD2C53F7-B3F3-6E4E-8CD8-FE8394323B47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7893263" y="2185416"/>
            <a:ext cx="3573117" cy="3994722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2000"/>
              </a:lnSpc>
              <a:defRPr sz="1800">
                <a:solidFill>
                  <a:schemeClr val="tx1"/>
                </a:solidFill>
              </a:defRPr>
            </a:lvl1pPr>
            <a:lvl2pPr>
              <a:lnSpc>
                <a:spcPts val="2000"/>
              </a:lnSpc>
              <a:defRPr sz="140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First level bulleted text is </a:t>
            </a:r>
            <a:br>
              <a:rPr lang="en-US" dirty="0"/>
            </a:br>
            <a:r>
              <a:rPr lang="en-US" dirty="0"/>
              <a:t>Arial 18 pt.</a:t>
            </a:r>
          </a:p>
          <a:p>
            <a:pPr lvl="1"/>
            <a:r>
              <a:rPr lang="en-US" dirty="0"/>
              <a:t>Second level text (press tab key) is 14 pt.</a:t>
            </a:r>
          </a:p>
          <a:p>
            <a:r>
              <a:rPr lang="en-US" dirty="0"/>
              <a:t>Arial is the only font used </a:t>
            </a:r>
            <a:br>
              <a:rPr lang="en-US" dirty="0"/>
            </a:br>
            <a:r>
              <a:rPr lang="en-US" dirty="0"/>
              <a:t>in the template</a:t>
            </a:r>
          </a:p>
          <a:p>
            <a:r>
              <a:rPr lang="en-US" dirty="0"/>
              <a:t>All bulleted text is sentence case (capitalize first letter </a:t>
            </a:r>
            <a:br>
              <a:rPr lang="en-US" dirty="0"/>
            </a:br>
            <a:r>
              <a:rPr lang="en-US" dirty="0"/>
              <a:t>of first word)</a:t>
            </a:r>
          </a:p>
          <a:p>
            <a:r>
              <a:rPr lang="en-US" dirty="0"/>
              <a:t>Use </a:t>
            </a:r>
            <a:r>
              <a:rPr lang="en-US" b="1" dirty="0">
                <a:solidFill>
                  <a:schemeClr val="accent6"/>
                </a:solidFill>
              </a:rPr>
              <a:t>bold</a:t>
            </a:r>
            <a:r>
              <a:rPr lang="en-US" dirty="0">
                <a:solidFill>
                  <a:schemeClr val="accent6"/>
                </a:solidFill>
              </a:rPr>
              <a:t>, red </a:t>
            </a:r>
            <a:r>
              <a:rPr lang="en-US" dirty="0"/>
              <a:t>or both to highlight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4A46A50-B903-3347-8772-58625E888D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9816"/>
            <a:ext cx="10837164" cy="132556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400" b="1"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42E9CA0C-3C26-4A44-8287-9C4E9B9334E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7062" y="922044"/>
            <a:ext cx="10841038" cy="41333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>
                <a:solidFill>
                  <a:schemeClr val="accent6"/>
                </a:solidFill>
              </a:defRPr>
            </a:lvl1pPr>
            <a:lvl2pPr marL="457200" indent="0">
              <a:buFont typeface="Arial" panose="020B0604020202020204" pitchFamily="34" charset="0"/>
              <a:buNone/>
              <a:defRPr>
                <a:solidFill>
                  <a:schemeClr val="accent6"/>
                </a:solidFill>
              </a:defRPr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397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456" userDrawn="1">
          <p15:clr>
            <a:srgbClr val="FBAE40"/>
          </p15:clr>
        </p15:guide>
        <p15:guide id="2" orient="horz" pos="4104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7554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4104" userDrawn="1">
          <p15:clr>
            <a:srgbClr val="FBAE40"/>
          </p15:clr>
        </p15:guide>
        <p15:guide id="2" pos="456" userDrawn="1">
          <p15:clr>
            <a:srgbClr val="FBAE40"/>
          </p15:clr>
        </p15:guide>
        <p15:guide id="3" pos="1145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FB62BDF-09FE-7041-A88C-CA70903E37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9816"/>
            <a:ext cx="10837164" cy="132556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400" b="1"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2403214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456" userDrawn="1">
          <p15:clr>
            <a:srgbClr val="FBAE40"/>
          </p15:clr>
        </p15:guide>
        <p15:guide id="2" orient="horz" pos="4104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_sub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139B9B9-ED44-2447-974C-7B2A212A91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9816"/>
            <a:ext cx="10837164" cy="132556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400" b="1"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FB58AD4-B5F7-C348-B8E3-10DC77F1F99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7062" y="922044"/>
            <a:ext cx="10841038" cy="41333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>
                <a:solidFill>
                  <a:schemeClr val="accent6"/>
                </a:solidFill>
              </a:defRPr>
            </a:lvl1pPr>
            <a:lvl2pPr marL="457200" indent="0">
              <a:buFont typeface="Arial" panose="020B0604020202020204" pitchFamily="34" charset="0"/>
              <a:buNone/>
              <a:defRPr>
                <a:solidFill>
                  <a:schemeClr val="accent6"/>
                </a:solidFill>
              </a:defRPr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35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456">
          <p15:clr>
            <a:srgbClr val="FBAE40"/>
          </p15:clr>
        </p15:guide>
        <p15:guide id="2" orient="horz" pos="4104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FCEF4AC-497F-6740-AF4C-F4E7F5B8A78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1837" y="1333501"/>
            <a:ext cx="7100887" cy="455013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AD0FC58-C2A0-D94B-B6DA-C2E33F42598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99816" y="1333502"/>
            <a:ext cx="3568284" cy="455013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2000"/>
            </a:lvl1pPr>
          </a:lstStyle>
          <a:p>
            <a:pPr lvl="0"/>
            <a:r>
              <a:rPr lang="en-US" sz="2000" dirty="0"/>
              <a:t>Brief caption or descriptive</a:t>
            </a:r>
          </a:p>
          <a:p>
            <a:pPr lvl="0"/>
            <a:r>
              <a:rPr lang="en-US" sz="2000" dirty="0"/>
              <a:t>Statement relating to picture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BCE58D-A19F-254D-833D-BE1804D1BD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9816"/>
            <a:ext cx="10837164" cy="132556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400" b="1"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2256603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4104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aption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FCEF4AC-497F-6740-AF4C-F4E7F5B8A78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1117" y="1333500"/>
            <a:ext cx="5284052" cy="36017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341FA6D0-835B-D64B-A6E9-EB320408D7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76833" y="1333500"/>
            <a:ext cx="5291267" cy="3616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CDA9026-475B-C846-B13C-BE18FA354E2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2355" y="5056551"/>
            <a:ext cx="5284052" cy="8270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sz="1800" dirty="0"/>
              <a:t>Brief caption or descriptive statement relating </a:t>
            </a:r>
            <a:br>
              <a:rPr lang="en-US" sz="1800" dirty="0"/>
            </a:br>
            <a:r>
              <a:rPr lang="en-US" sz="1800" dirty="0"/>
              <a:t>to picture</a:t>
            </a:r>
            <a:endParaRPr lang="en-US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93662F84-B0B5-9A45-B477-D6B88CC0926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76833" y="5056551"/>
            <a:ext cx="5291267" cy="8270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sz="1800" dirty="0"/>
              <a:t>Brief caption or descriptive statement relating </a:t>
            </a:r>
            <a:br>
              <a:rPr lang="en-US" sz="1800" dirty="0"/>
            </a:br>
            <a:r>
              <a:rPr lang="en-US" sz="1800" dirty="0"/>
              <a:t>to picture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7D8CEB-BB8E-1048-B979-FDAB5E5A6C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9816"/>
            <a:ext cx="10837164" cy="132556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400" b="1"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184051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4104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FCEF4AC-497F-6740-AF4C-F4E7F5B8A78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8404" y="1700783"/>
            <a:ext cx="3468945" cy="32348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CDA9026-475B-C846-B13C-BE18FA354E2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2908" y="5056552"/>
            <a:ext cx="3473450" cy="8270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sz="1800" dirty="0"/>
              <a:t>Brief caption or descriptive statement relating to picture</a:t>
            </a:r>
            <a:endParaRPr lang="en-US" dirty="0"/>
          </a:p>
        </p:txBody>
      </p:sp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E29608CA-13F2-424A-983D-EF48D52663D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360863" y="1700783"/>
            <a:ext cx="3471861" cy="32348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9B79A963-562D-E543-9F8B-E434F10ED70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996238" y="1700783"/>
            <a:ext cx="3471862" cy="32348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5662793B-8197-B643-B782-F262E1B1EAF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60863" y="5056552"/>
            <a:ext cx="3465863" cy="8270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sz="1800" dirty="0"/>
              <a:t>Brief caption or descriptive statement relating to picture</a:t>
            </a:r>
            <a:endParaRPr lang="en-US" dirty="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BDA6846-9778-CB4D-9D85-1FD107D64C1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996238" y="5056552"/>
            <a:ext cx="3471862" cy="8270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sz="1800" dirty="0"/>
              <a:t>Brief caption or descriptive statement relating to picture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DBB3E38-26B9-BC4F-B638-1520F3CBA3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9816"/>
            <a:ext cx="10837164" cy="132556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400" b="1"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3924284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4104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1A0D5EE-4C5B-48DD-9D28-83952ABB1B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80388A0-2695-2A48-802A-F42B89DA2C9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80982" y="2057400"/>
            <a:ext cx="8337506" cy="1534889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l">
              <a:defRPr sz="4700" b="1" spc="-15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Section Header 1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59FE708A-B440-0C47-A0B7-79CFDABE87F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80982" y="3732323"/>
            <a:ext cx="7596188" cy="830122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buNone/>
              <a:defRPr sz="2600" spc="0">
                <a:solidFill>
                  <a:srgbClr val="0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 Lorem Ipsum</a:t>
            </a:r>
          </a:p>
        </p:txBody>
      </p:sp>
    </p:spTree>
    <p:extLst>
      <p:ext uri="{BB962C8B-B14F-4D97-AF65-F5344CB8AC3E}">
        <p14:creationId xmlns:p14="http://schemas.microsoft.com/office/powerpoint/2010/main" val="1554959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Pictures with Cation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FCEF4AC-497F-6740-AF4C-F4E7F5B8A78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2908" y="1700784"/>
            <a:ext cx="2531227" cy="26276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B486807-DA1D-D048-90AB-E2822BD41C5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2908" y="4449079"/>
            <a:ext cx="2531227" cy="85725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600" dirty="0"/>
              <a:t>Brief caption or descriptive statement relating to picture</a:t>
            </a:r>
            <a:endParaRPr lang="en-US" dirty="0"/>
          </a:p>
        </p:txBody>
      </p:sp>
      <p:sp>
        <p:nvSpPr>
          <p:cNvPr id="19" name="Picture Placeholder 6">
            <a:extLst>
              <a:ext uri="{FF2B5EF4-FFF2-40B4-BE49-F238E27FC236}">
                <a16:creationId xmlns:a16="http://schemas.microsoft.com/office/drawing/2014/main" id="{6D5BD184-0386-3544-B7D9-244C594525D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58277" y="1700784"/>
            <a:ext cx="2531227" cy="26276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84B1B318-FBD7-8E43-86FD-EEC72A8A9C9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458276" y="4449079"/>
            <a:ext cx="2541070" cy="85725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600" dirty="0"/>
              <a:t>Brief caption or descriptive statement relating to picture</a:t>
            </a:r>
            <a:endParaRPr lang="en-US" dirty="0"/>
          </a:p>
        </p:txBody>
      </p:sp>
      <p:sp>
        <p:nvSpPr>
          <p:cNvPr id="21" name="Picture Placeholder 6">
            <a:extLst>
              <a:ext uri="{FF2B5EF4-FFF2-40B4-BE49-F238E27FC236}">
                <a16:creationId xmlns:a16="http://schemas.microsoft.com/office/drawing/2014/main" id="{C1820232-91B0-CF47-8C24-E93695570F4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192654" y="1700784"/>
            <a:ext cx="2531227" cy="26276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41CF3CBF-8AC0-7A4A-BEBA-56048F45F73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192655" y="4449079"/>
            <a:ext cx="2541070" cy="85725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600" dirty="0"/>
              <a:t>Brief caption or descriptive statement relating to picture</a:t>
            </a:r>
            <a:endParaRPr lang="en-US" dirty="0"/>
          </a:p>
        </p:txBody>
      </p:sp>
      <p:sp>
        <p:nvSpPr>
          <p:cNvPr id="23" name="Picture Placeholder 6">
            <a:extLst>
              <a:ext uri="{FF2B5EF4-FFF2-40B4-BE49-F238E27FC236}">
                <a16:creationId xmlns:a16="http://schemas.microsoft.com/office/drawing/2014/main" id="{B197E689-0629-A141-8425-3F37EF5125F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36038" y="1700784"/>
            <a:ext cx="2531227" cy="26276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61D7ACE9-7568-EB49-A728-201210F65C2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36038" y="4449079"/>
            <a:ext cx="2532062" cy="85725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600" dirty="0"/>
              <a:t>Brief caption or descriptive statement relating to picture</a:t>
            </a:r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5933673-328F-E849-98D5-64D9C36BB2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9816"/>
            <a:ext cx="10837164" cy="132556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400" b="1"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77915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4104" userDrawn="1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62B7B25-0372-482A-86A5-EC8B58DACC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8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4104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1273" cy="68621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59558" y="2425616"/>
            <a:ext cx="10363200" cy="947817"/>
          </a:xfrm>
        </p:spPr>
        <p:txBody>
          <a:bodyPr lIns="0" bIns="0" anchor="b" anchorCtr="0"/>
          <a:lstStyle>
            <a:lvl1pPr>
              <a:defRPr sz="37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59559" y="3508246"/>
            <a:ext cx="10375725" cy="498021"/>
          </a:xfrm>
        </p:spPr>
        <p:txBody>
          <a:bodyPr lIns="0" tIns="0"/>
          <a:lstStyle>
            <a:lvl1pPr marL="0" indent="0" algn="l">
              <a:buNone/>
              <a:defRPr sz="2700">
                <a:solidFill>
                  <a:srgbClr val="FFFFFF"/>
                </a:solidFill>
              </a:defRPr>
            </a:lvl1pPr>
            <a:lvl2pPr marL="457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59558" y="4006268"/>
            <a:ext cx="10388600" cy="315881"/>
          </a:xfrm>
        </p:spPr>
        <p:txBody>
          <a:bodyPr lIns="0" tIns="0"/>
          <a:lstStyle>
            <a:lvl1pPr marL="0" indent="0">
              <a:buNone/>
              <a:defRPr sz="21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07267" y="6542691"/>
            <a:ext cx="3211494" cy="246221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800" dirty="0">
                <a:solidFill>
                  <a:srgbClr val="FFFFFF"/>
                </a:solidFill>
              </a:rPr>
              <a:t>© Copyright Fortinet</a:t>
            </a:r>
            <a:r>
              <a:rPr lang="en-US" sz="800" baseline="0" dirty="0">
                <a:solidFill>
                  <a:srgbClr val="FFFFFF"/>
                </a:solidFill>
              </a:rPr>
              <a:t> Inc. All rights reserved.</a:t>
            </a:r>
            <a:r>
              <a:rPr lang="en-US" sz="800" dirty="0">
                <a:solidFill>
                  <a:srgbClr val="FFFFFF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95500843"/>
      </p:ext>
    </p:extLst>
  </p:cSld>
  <p:clrMapOvr>
    <a:masterClrMapping/>
  </p:clrMapOvr>
  <p:transition spd="slow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6"/>
          <p:cNvSpPr>
            <a:spLocks noGrp="1"/>
          </p:cNvSpPr>
          <p:nvPr>
            <p:ph type="title"/>
          </p:nvPr>
        </p:nvSpPr>
        <p:spPr>
          <a:xfrm>
            <a:off x="609600" y="274640"/>
            <a:ext cx="9486859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09600" y="1540933"/>
            <a:ext cx="10972801" cy="4405312"/>
          </a:xfrm>
          <a:prstGeom prst="rect">
            <a:avLst/>
          </a:prstGeom>
        </p:spPr>
        <p:txBody>
          <a:bodyPr/>
          <a:lstStyle>
            <a:lvl1pPr>
              <a:defRPr sz="29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1"/>
                </a:solidFill>
                <a:latin typeface="+mn-lt"/>
              </a:defRPr>
            </a:lvl2pPr>
            <a:lvl3pPr>
              <a:defRPr>
                <a:solidFill>
                  <a:schemeClr val="tx1"/>
                </a:solidFill>
                <a:latin typeface="+mn-lt"/>
              </a:defRPr>
            </a:lvl3pPr>
            <a:lvl4pPr>
              <a:defRPr>
                <a:solidFill>
                  <a:schemeClr val="tx1"/>
                </a:solidFill>
                <a:latin typeface="+mn-lt"/>
              </a:defRPr>
            </a:lvl4pPr>
            <a:lvl5pPr>
              <a:defRPr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5799017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B1D55E0-9E7A-4FD3-90E8-C6DD77F81B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80388A0-2695-2A48-802A-F42B89DA2C9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80982" y="2057400"/>
            <a:ext cx="8337506" cy="1534889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l">
              <a:defRPr sz="4700" b="1" spc="-15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Section Header 2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59FE708A-B440-0C47-A0B7-79CFDABE87F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80982" y="3732323"/>
            <a:ext cx="7596188" cy="830122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buNone/>
              <a:defRPr sz="2600" spc="0">
                <a:solidFill>
                  <a:srgbClr val="0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 Lorem Ipsum</a:t>
            </a:r>
          </a:p>
        </p:txBody>
      </p:sp>
    </p:spTree>
    <p:extLst>
      <p:ext uri="{BB962C8B-B14F-4D97-AF65-F5344CB8AC3E}">
        <p14:creationId xmlns:p14="http://schemas.microsoft.com/office/powerpoint/2010/main" val="4095344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16F4095-F1C1-45C8-81E4-2163797607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80388A0-2695-2A48-802A-F42B89DA2C9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80982" y="2057400"/>
            <a:ext cx="8337506" cy="1534889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l">
              <a:defRPr sz="4700" b="1" spc="-15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Section Header 3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59FE708A-B440-0C47-A0B7-79CFDABE87F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80982" y="3732323"/>
            <a:ext cx="7596188" cy="830122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buNone/>
              <a:defRPr sz="2600" spc="0">
                <a:solidFill>
                  <a:srgbClr val="0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 Lorem Ipsum</a:t>
            </a:r>
          </a:p>
        </p:txBody>
      </p:sp>
    </p:spTree>
    <p:extLst>
      <p:ext uri="{BB962C8B-B14F-4D97-AF65-F5344CB8AC3E}">
        <p14:creationId xmlns:p14="http://schemas.microsoft.com/office/powerpoint/2010/main" val="941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7141C5-CA5A-D043-831B-6BAF84ED2D87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6728" y="1700784"/>
            <a:ext cx="10841372" cy="4351338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1400"/>
              </a:spcBef>
              <a:defRPr sz="2200">
                <a:solidFill>
                  <a:schemeClr val="tx1"/>
                </a:solidFill>
              </a:defRPr>
            </a:lvl1pPr>
            <a:lvl2pPr>
              <a:lnSpc>
                <a:spcPct val="90000"/>
              </a:lnSpc>
              <a:spcBef>
                <a:spcPts val="900"/>
              </a:spcBef>
              <a:defRPr sz="1800"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r>
              <a:rPr lang="en-US" dirty="0"/>
              <a:t>First level bulleted text is Arial 22 pt.</a:t>
            </a:r>
          </a:p>
          <a:p>
            <a:pPr lvl="1"/>
            <a:r>
              <a:rPr lang="en-US" dirty="0"/>
              <a:t>Second level text (press tab key) is 18 pt.</a:t>
            </a:r>
          </a:p>
          <a:p>
            <a:r>
              <a:rPr lang="en-US" dirty="0"/>
              <a:t>Arial is the only font used in the template</a:t>
            </a:r>
          </a:p>
          <a:p>
            <a:r>
              <a:rPr lang="en-US" dirty="0"/>
              <a:t>All bulleted text is sentence case (capitalize first letter of first word)</a:t>
            </a:r>
          </a:p>
          <a:p>
            <a:r>
              <a:rPr lang="en-US" dirty="0"/>
              <a:t>Use </a:t>
            </a:r>
            <a:r>
              <a:rPr lang="en-US" b="1" dirty="0">
                <a:solidFill>
                  <a:schemeClr val="accent6"/>
                </a:solidFill>
              </a:rPr>
              <a:t>bold</a:t>
            </a:r>
            <a:r>
              <a:rPr lang="en-US" dirty="0">
                <a:solidFill>
                  <a:schemeClr val="accent6"/>
                </a:solidFill>
              </a:rPr>
              <a:t>, red </a:t>
            </a:r>
            <a:r>
              <a:rPr lang="en-US" dirty="0"/>
              <a:t>or both to highlight text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093C5B-1855-FE4C-86A4-0F32F69CE0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9816"/>
            <a:ext cx="10837164" cy="132556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400" b="1"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385895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456">
          <p15:clr>
            <a:srgbClr val="FBAE40"/>
          </p15:clr>
        </p15:guide>
        <p15:guide id="2" orient="horz" pos="410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_sub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7141C5-CA5A-D043-831B-6BAF84ED2D87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6728" y="1700784"/>
            <a:ext cx="10841372" cy="4351338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1400"/>
              </a:spcBef>
              <a:defRPr sz="2200">
                <a:solidFill>
                  <a:schemeClr val="tx1"/>
                </a:solidFill>
              </a:defRPr>
            </a:lvl1pPr>
            <a:lvl2pPr>
              <a:lnSpc>
                <a:spcPct val="90000"/>
              </a:lnSpc>
              <a:spcBef>
                <a:spcPts val="900"/>
              </a:spcBef>
              <a:defRPr sz="1800"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r>
              <a:rPr lang="en-US" dirty="0"/>
              <a:t>First level bulleted text is Arial 22 pt.</a:t>
            </a:r>
          </a:p>
          <a:p>
            <a:pPr lvl="1"/>
            <a:r>
              <a:rPr lang="en-US" dirty="0"/>
              <a:t>Second level text (press tab key) is 18 pt.</a:t>
            </a:r>
          </a:p>
          <a:p>
            <a:r>
              <a:rPr lang="en-US" dirty="0"/>
              <a:t>Arial is the only font used in the template</a:t>
            </a:r>
          </a:p>
          <a:p>
            <a:r>
              <a:rPr lang="en-US" dirty="0"/>
              <a:t>All bulleted text is sentence case (capitalize first letter of first word)</a:t>
            </a:r>
          </a:p>
          <a:p>
            <a:r>
              <a:rPr lang="en-US" dirty="0"/>
              <a:t>Use </a:t>
            </a:r>
            <a:r>
              <a:rPr lang="en-US" b="1" dirty="0">
                <a:solidFill>
                  <a:schemeClr val="accent6"/>
                </a:solidFill>
              </a:rPr>
              <a:t>bold</a:t>
            </a:r>
            <a:r>
              <a:rPr lang="en-US" dirty="0">
                <a:solidFill>
                  <a:schemeClr val="accent6"/>
                </a:solidFill>
              </a:rPr>
              <a:t>, red </a:t>
            </a:r>
            <a:r>
              <a:rPr lang="en-US" dirty="0"/>
              <a:t>or both to highlight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F084496-630B-B247-8F21-A2A5A8508B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9816"/>
            <a:ext cx="10837164" cy="132556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400" b="1"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E3162B4C-8AAC-054A-8207-7F3B050AE65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7062" y="922044"/>
            <a:ext cx="10841038" cy="41333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>
                <a:solidFill>
                  <a:schemeClr val="accent6"/>
                </a:solidFill>
              </a:defRPr>
            </a:lvl1pPr>
            <a:lvl2pPr marL="457200" indent="0">
              <a:buFont typeface="Arial" panose="020B0604020202020204" pitchFamily="34" charset="0"/>
              <a:buNone/>
              <a:defRPr>
                <a:solidFill>
                  <a:schemeClr val="accent6"/>
                </a:solidFill>
              </a:defRPr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1027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456">
          <p15:clr>
            <a:srgbClr val="FBAE40"/>
          </p15:clr>
        </p15:guide>
        <p15:guide id="2" orient="horz" pos="410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 No Bulle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694A426B-0D0E-49BD-B9AF-389607EB3C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6807" y="1696243"/>
            <a:ext cx="10831293" cy="438308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1000"/>
              </a:spcAft>
              <a:buNone/>
              <a:defRPr sz="2100"/>
            </a:lvl1pPr>
            <a:lvl2pPr marL="457200" indent="0">
              <a:spcBef>
                <a:spcPts val="1200"/>
              </a:spcBef>
              <a:spcAft>
                <a:spcPts val="1000"/>
              </a:spcAft>
              <a:buNone/>
              <a:defRPr sz="2100"/>
            </a:lvl2pPr>
            <a:lvl3pPr marL="914400" indent="0">
              <a:spcBef>
                <a:spcPts val="1200"/>
              </a:spcBef>
              <a:spcAft>
                <a:spcPts val="1000"/>
              </a:spcAft>
              <a:buNone/>
              <a:defRPr sz="2100"/>
            </a:lvl3pPr>
            <a:lvl4pPr marL="1371600" indent="0">
              <a:spcBef>
                <a:spcPts val="1200"/>
              </a:spcBef>
              <a:spcAft>
                <a:spcPts val="1000"/>
              </a:spcAft>
              <a:buNone/>
              <a:defRPr sz="2100"/>
            </a:lvl4pPr>
            <a:lvl5pPr marL="1828800" indent="0">
              <a:spcBef>
                <a:spcPts val="1200"/>
              </a:spcBef>
              <a:spcAft>
                <a:spcPts val="1000"/>
              </a:spcAft>
              <a:buNone/>
              <a:defRPr sz="2100"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exercitation.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.</a:t>
            </a:r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exercitation.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41D3A31-960D-9646-B0DA-490E9DA721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9816"/>
            <a:ext cx="10837164" cy="132556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400" b="1"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1477653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456" userDrawn="1">
          <p15:clr>
            <a:srgbClr val="FBAE40"/>
          </p15:clr>
        </p15:guide>
        <p15:guide id="2" orient="horz" pos="4104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No Bullets_sub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694A426B-0D0E-49BD-B9AF-389607EB3C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6807" y="1696243"/>
            <a:ext cx="10831293" cy="438308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1000"/>
              </a:spcAft>
              <a:buNone/>
              <a:defRPr sz="2100"/>
            </a:lvl1pPr>
            <a:lvl2pPr marL="457200" indent="0">
              <a:spcBef>
                <a:spcPts val="1200"/>
              </a:spcBef>
              <a:spcAft>
                <a:spcPts val="1000"/>
              </a:spcAft>
              <a:buNone/>
              <a:defRPr sz="2100"/>
            </a:lvl2pPr>
            <a:lvl3pPr marL="914400" indent="0">
              <a:spcBef>
                <a:spcPts val="1200"/>
              </a:spcBef>
              <a:spcAft>
                <a:spcPts val="1000"/>
              </a:spcAft>
              <a:buNone/>
              <a:defRPr sz="2100"/>
            </a:lvl3pPr>
            <a:lvl4pPr marL="1371600" indent="0">
              <a:spcBef>
                <a:spcPts val="1200"/>
              </a:spcBef>
              <a:spcAft>
                <a:spcPts val="1000"/>
              </a:spcAft>
              <a:buNone/>
              <a:defRPr sz="2100"/>
            </a:lvl4pPr>
            <a:lvl5pPr marL="1828800" indent="0">
              <a:spcBef>
                <a:spcPts val="1200"/>
              </a:spcBef>
              <a:spcAft>
                <a:spcPts val="1000"/>
              </a:spcAft>
              <a:buNone/>
              <a:defRPr sz="2100"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exercitation.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.</a:t>
            </a:r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exercitation.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12597D4-1743-A446-927D-1A918D82A4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9816"/>
            <a:ext cx="10837164" cy="132556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400" b="1"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B06A5158-AF52-2D44-853D-646A374584A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7062" y="922044"/>
            <a:ext cx="10841038" cy="41333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>
                <a:solidFill>
                  <a:schemeClr val="accent6"/>
                </a:solidFill>
              </a:defRPr>
            </a:lvl1pPr>
            <a:lvl2pPr marL="457200" indent="0">
              <a:buFont typeface="Arial" panose="020B0604020202020204" pitchFamily="34" charset="0"/>
              <a:buNone/>
              <a:defRPr>
                <a:solidFill>
                  <a:schemeClr val="accent6"/>
                </a:solidFill>
              </a:defRPr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8621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456">
          <p15:clr>
            <a:srgbClr val="FBAE40"/>
          </p15:clr>
        </p15:guide>
        <p15:guide id="2" orient="horz" pos="4104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7141C5-CA5A-D043-831B-6BAF84ED2D87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6728" y="1700784"/>
            <a:ext cx="5181600" cy="4351338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1400"/>
              </a:spcBef>
              <a:defRPr sz="2200">
                <a:solidFill>
                  <a:schemeClr val="tx1"/>
                </a:solidFill>
              </a:defRPr>
            </a:lvl1pPr>
            <a:lvl2pPr>
              <a:lnSpc>
                <a:spcPct val="90000"/>
              </a:lnSpc>
              <a:spcBef>
                <a:spcPts val="900"/>
              </a:spcBef>
              <a:defRPr sz="1800"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r>
              <a:rPr lang="en-US" dirty="0"/>
              <a:t>First level bulleted text is Arial 22 pt.</a:t>
            </a:r>
          </a:p>
          <a:p>
            <a:pPr lvl="1"/>
            <a:r>
              <a:rPr lang="en-US" dirty="0"/>
              <a:t>Second level text (press tab key) is 18 pt.</a:t>
            </a:r>
          </a:p>
          <a:p>
            <a:r>
              <a:rPr lang="en-US" dirty="0"/>
              <a:t>Arial is the only font used in the template</a:t>
            </a:r>
          </a:p>
          <a:p>
            <a:r>
              <a:rPr lang="en-US" dirty="0"/>
              <a:t>All bulleted text is sentence case (capitalize first letter of first word)</a:t>
            </a:r>
          </a:p>
          <a:p>
            <a:r>
              <a:rPr lang="en-US" dirty="0"/>
              <a:t>Use </a:t>
            </a:r>
            <a:r>
              <a:rPr lang="en-US" b="1" dirty="0">
                <a:solidFill>
                  <a:schemeClr val="accent6"/>
                </a:solidFill>
              </a:rPr>
              <a:t>bold</a:t>
            </a:r>
            <a:r>
              <a:rPr lang="en-US" dirty="0">
                <a:solidFill>
                  <a:schemeClr val="accent6"/>
                </a:solidFill>
              </a:rPr>
              <a:t>, red </a:t>
            </a:r>
            <a:r>
              <a:rPr lang="en-US" dirty="0"/>
              <a:t>or both to highlight text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8922C6-1D6C-AB44-BECA-39EC9E894D6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81344" y="1700784"/>
            <a:ext cx="5181600" cy="4351338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1400"/>
              </a:spcBef>
              <a:defRPr sz="2200">
                <a:solidFill>
                  <a:schemeClr val="tx1"/>
                </a:solidFill>
              </a:defRPr>
            </a:lvl1pPr>
            <a:lvl2pPr>
              <a:lnSpc>
                <a:spcPct val="90000"/>
              </a:lnSpc>
              <a:spcBef>
                <a:spcPts val="900"/>
              </a:spcBef>
              <a:defRPr sz="1800"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r>
              <a:rPr lang="en-US" dirty="0"/>
              <a:t>First level bulleted text is Arial 22 pt.</a:t>
            </a:r>
          </a:p>
          <a:p>
            <a:pPr lvl="1"/>
            <a:r>
              <a:rPr lang="en-US" dirty="0"/>
              <a:t>Second level text (press tab key) is 18 pt.</a:t>
            </a:r>
          </a:p>
          <a:p>
            <a:r>
              <a:rPr lang="en-US" dirty="0"/>
              <a:t>Arial is the only font used in the template</a:t>
            </a:r>
          </a:p>
          <a:p>
            <a:r>
              <a:rPr lang="en-US" dirty="0"/>
              <a:t>All bulleted text is sentence case (capitalize first letter of first word)</a:t>
            </a:r>
          </a:p>
          <a:p>
            <a:r>
              <a:rPr lang="en-US" dirty="0"/>
              <a:t>Use </a:t>
            </a:r>
            <a:r>
              <a:rPr lang="en-US" b="1" dirty="0">
                <a:solidFill>
                  <a:schemeClr val="accent6"/>
                </a:solidFill>
              </a:rPr>
              <a:t>bold</a:t>
            </a:r>
            <a:r>
              <a:rPr lang="en-US" dirty="0">
                <a:solidFill>
                  <a:schemeClr val="accent6"/>
                </a:solidFill>
              </a:rPr>
              <a:t>, red </a:t>
            </a:r>
            <a:r>
              <a:rPr lang="en-US" dirty="0"/>
              <a:t>or both to highlight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92680-BEB4-DE46-B4B7-E9C06D2C2D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9816"/>
            <a:ext cx="10837164" cy="132556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400" b="1"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4263815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456" userDrawn="1">
          <p15:clr>
            <a:srgbClr val="FBAE40"/>
          </p15:clr>
        </p15:guide>
        <p15:guide id="2" orient="horz" pos="410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Picture 328">
            <a:extLst>
              <a:ext uri="{FF2B5EF4-FFF2-40B4-BE49-F238E27FC236}">
                <a16:creationId xmlns:a16="http://schemas.microsoft.com/office/drawing/2014/main" id="{50FAD43F-0A0F-41F7-897E-AD9670F0CB91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902"/>
            <a:ext cx="12192000" cy="6849098"/>
          </a:xfrm>
          <a:prstGeom prst="rect">
            <a:avLst/>
          </a:prstGeom>
        </p:spPr>
      </p:pic>
      <p:sp>
        <p:nvSpPr>
          <p:cNvPr id="7" name="Rectangle 26">
            <a:extLst>
              <a:ext uri="{FF2B5EF4-FFF2-40B4-BE49-F238E27FC236}">
                <a16:creationId xmlns:a16="http://schemas.microsoft.com/office/drawing/2014/main" id="{B5346728-1A43-46F3-94F0-8646875C0BA6}"/>
              </a:ext>
            </a:extLst>
          </p:cNvPr>
          <p:cNvSpPr>
            <a:spLocks noChangeArrowheads="1"/>
          </p:cNvSpPr>
          <p:nvPr userDrawn="1"/>
        </p:nvSpPr>
        <p:spPr bwMode="black">
          <a:xfrm>
            <a:off x="11173033" y="6305884"/>
            <a:ext cx="372187" cy="276985"/>
          </a:xfrm>
          <a:prstGeom prst="rect">
            <a:avLst/>
          </a:prstGeom>
          <a:extLst/>
        </p:spPr>
        <p:txBody>
          <a:bodyPr/>
          <a:lstStyle/>
          <a:p>
            <a:pPr lvl="0" algn="r"/>
            <a:fld id="{5266C0E3-FCB2-4D10-9980-6DFC0D8FABCB}" type="slidenum">
              <a:rPr lang="en-US" sz="1100">
                <a:solidFill>
                  <a:schemeClr val="accent6"/>
                </a:solidFill>
              </a:rPr>
              <a:pPr lvl="0" algn="r"/>
              <a:t>‹#›</a:t>
            </a:fld>
            <a:endParaRPr lang="en-US" sz="11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409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19" r:id="rId2"/>
    <p:sldLayoutId id="2147483720" r:id="rId3"/>
    <p:sldLayoutId id="2147483721" r:id="rId4"/>
    <p:sldLayoutId id="2147483726" r:id="rId5"/>
    <p:sldLayoutId id="2147483730" r:id="rId6"/>
    <p:sldLayoutId id="2147483658" r:id="rId7"/>
    <p:sldLayoutId id="2147483727" r:id="rId8"/>
    <p:sldLayoutId id="2147483659" r:id="rId9"/>
    <p:sldLayoutId id="2147483708" r:id="rId10"/>
    <p:sldLayoutId id="2147483660" r:id="rId11"/>
    <p:sldLayoutId id="2147483705" r:id="rId12"/>
    <p:sldLayoutId id="2147483707" r:id="rId13"/>
    <p:sldLayoutId id="2147483661" r:id="rId14"/>
    <p:sldLayoutId id="2147483703" r:id="rId15"/>
    <p:sldLayoutId id="2147483732" r:id="rId16"/>
    <p:sldLayoutId id="2147483710" r:id="rId17"/>
    <p:sldLayoutId id="2147483711" r:id="rId18"/>
    <p:sldLayoutId id="2147483714" r:id="rId19"/>
    <p:sldLayoutId id="2147483716" r:id="rId20"/>
    <p:sldLayoutId id="2147483718" r:id="rId21"/>
    <p:sldLayoutId id="2147483733" r:id="rId22"/>
    <p:sldLayoutId id="2147483734" r:id="rId2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 userDrawn="1">
          <p15:clr>
            <a:srgbClr val="5ACBF0"/>
          </p15:clr>
        </p15:guide>
        <p15:guide id="2" orient="horz" pos="2160" userDrawn="1">
          <p15:clr>
            <a:srgbClr val="5ACBF0"/>
          </p15:clr>
        </p15:guide>
        <p15:guide id="3" pos="456" userDrawn="1">
          <p15:clr>
            <a:srgbClr val="5ACBF0"/>
          </p15:clr>
        </p15:guide>
        <p15:guide id="4" pos="7224" userDrawn="1">
          <p15:clr>
            <a:srgbClr val="5ACBF0"/>
          </p15:clr>
        </p15:guide>
        <p15:guide id="5" orient="horz" pos="840" userDrawn="1">
          <p15:clr>
            <a:srgbClr val="5ACBF0"/>
          </p15:clr>
        </p15:guide>
        <p15:guide id="6" orient="horz" pos="1864" userDrawn="1">
          <p15:clr>
            <a:srgbClr val="5ACBF0"/>
          </p15:clr>
        </p15:guide>
        <p15:guide id="7" orient="horz" pos="2886" userDrawn="1">
          <p15:clr>
            <a:srgbClr val="5ACBF0"/>
          </p15:clr>
        </p15:guide>
        <p15:guide id="8" orient="horz" pos="3893" userDrawn="1">
          <p15:clr>
            <a:srgbClr val="5ACBF0"/>
          </p15:clr>
        </p15:guide>
        <p15:guide id="9" pos="1498" userDrawn="1">
          <p15:clr>
            <a:srgbClr val="5ACBF0"/>
          </p15:clr>
        </p15:guide>
        <p15:guide id="10" pos="1600" userDrawn="1">
          <p15:clr>
            <a:srgbClr val="5ACBF0"/>
          </p15:clr>
        </p15:guide>
        <p15:guide id="11" pos="2644" userDrawn="1">
          <p15:clr>
            <a:srgbClr val="5ACBF0"/>
          </p15:clr>
        </p15:guide>
        <p15:guide id="12" pos="2747" userDrawn="1">
          <p15:clr>
            <a:srgbClr val="5ACBF0"/>
          </p15:clr>
        </p15:guide>
        <p15:guide id="13" pos="3792" userDrawn="1">
          <p15:clr>
            <a:srgbClr val="5ACBF0"/>
          </p15:clr>
        </p15:guide>
        <p15:guide id="14" pos="3888" userDrawn="1">
          <p15:clr>
            <a:srgbClr val="5ACBF0"/>
          </p15:clr>
        </p15:guide>
        <p15:guide id="15" pos="4934" userDrawn="1">
          <p15:clr>
            <a:srgbClr val="5ACBF0"/>
          </p15:clr>
        </p15:guide>
        <p15:guide id="16" pos="5034" userDrawn="1">
          <p15:clr>
            <a:srgbClr val="5ACBF0"/>
          </p15:clr>
        </p15:guide>
        <p15:guide id="17" pos="6081" userDrawn="1">
          <p15:clr>
            <a:srgbClr val="5ACBF0"/>
          </p15:clr>
        </p15:guide>
        <p15:guide id="18" pos="6183" userDrawn="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08.emf"/><Relationship Id="rId18" Type="http://schemas.openxmlformats.org/officeDocument/2006/relationships/image" Target="../media/image513.emf"/><Relationship Id="rId26" Type="http://schemas.openxmlformats.org/officeDocument/2006/relationships/image" Target="../media/image521.emf"/><Relationship Id="rId39" Type="http://schemas.openxmlformats.org/officeDocument/2006/relationships/image" Target="../media/image534.emf"/><Relationship Id="rId21" Type="http://schemas.openxmlformats.org/officeDocument/2006/relationships/image" Target="../media/image516.emf"/><Relationship Id="rId34" Type="http://schemas.openxmlformats.org/officeDocument/2006/relationships/image" Target="../media/image529.emf"/><Relationship Id="rId42" Type="http://schemas.openxmlformats.org/officeDocument/2006/relationships/image" Target="../media/image537.emf"/><Relationship Id="rId47" Type="http://schemas.openxmlformats.org/officeDocument/2006/relationships/image" Target="../media/image542.emf"/><Relationship Id="rId50" Type="http://schemas.openxmlformats.org/officeDocument/2006/relationships/image" Target="../media/image545.emf"/><Relationship Id="rId55" Type="http://schemas.openxmlformats.org/officeDocument/2006/relationships/image" Target="../media/image550.emf"/><Relationship Id="rId7" Type="http://schemas.openxmlformats.org/officeDocument/2006/relationships/image" Target="../media/image502.emf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511.emf"/><Relationship Id="rId29" Type="http://schemas.openxmlformats.org/officeDocument/2006/relationships/image" Target="../media/image524.emf"/><Relationship Id="rId11" Type="http://schemas.openxmlformats.org/officeDocument/2006/relationships/image" Target="../media/image506.emf"/><Relationship Id="rId24" Type="http://schemas.openxmlformats.org/officeDocument/2006/relationships/image" Target="../media/image519.emf"/><Relationship Id="rId32" Type="http://schemas.openxmlformats.org/officeDocument/2006/relationships/image" Target="../media/image527.emf"/><Relationship Id="rId37" Type="http://schemas.openxmlformats.org/officeDocument/2006/relationships/image" Target="../media/image532.emf"/><Relationship Id="rId40" Type="http://schemas.openxmlformats.org/officeDocument/2006/relationships/image" Target="../media/image535.emf"/><Relationship Id="rId45" Type="http://schemas.openxmlformats.org/officeDocument/2006/relationships/image" Target="../media/image540.emf"/><Relationship Id="rId53" Type="http://schemas.openxmlformats.org/officeDocument/2006/relationships/image" Target="../media/image548.emf"/><Relationship Id="rId5" Type="http://schemas.openxmlformats.org/officeDocument/2006/relationships/image" Target="../media/image500.emf"/><Relationship Id="rId19" Type="http://schemas.openxmlformats.org/officeDocument/2006/relationships/image" Target="../media/image514.emf"/><Relationship Id="rId4" Type="http://schemas.openxmlformats.org/officeDocument/2006/relationships/image" Target="../media/image499.emf"/><Relationship Id="rId9" Type="http://schemas.openxmlformats.org/officeDocument/2006/relationships/image" Target="../media/image504.emf"/><Relationship Id="rId14" Type="http://schemas.openxmlformats.org/officeDocument/2006/relationships/image" Target="../media/image509.emf"/><Relationship Id="rId22" Type="http://schemas.openxmlformats.org/officeDocument/2006/relationships/image" Target="../media/image517.emf"/><Relationship Id="rId27" Type="http://schemas.openxmlformats.org/officeDocument/2006/relationships/image" Target="../media/image522.emf"/><Relationship Id="rId30" Type="http://schemas.openxmlformats.org/officeDocument/2006/relationships/image" Target="../media/image525.emf"/><Relationship Id="rId35" Type="http://schemas.openxmlformats.org/officeDocument/2006/relationships/image" Target="../media/image530.emf"/><Relationship Id="rId43" Type="http://schemas.openxmlformats.org/officeDocument/2006/relationships/image" Target="../media/image538.emf"/><Relationship Id="rId48" Type="http://schemas.openxmlformats.org/officeDocument/2006/relationships/image" Target="../media/image543.emf"/><Relationship Id="rId56" Type="http://schemas.openxmlformats.org/officeDocument/2006/relationships/image" Target="../media/image551.emf"/><Relationship Id="rId8" Type="http://schemas.openxmlformats.org/officeDocument/2006/relationships/image" Target="../media/image503.emf"/><Relationship Id="rId51" Type="http://schemas.openxmlformats.org/officeDocument/2006/relationships/image" Target="../media/image546.emf"/><Relationship Id="rId3" Type="http://schemas.openxmlformats.org/officeDocument/2006/relationships/image" Target="../media/image498.emf"/><Relationship Id="rId12" Type="http://schemas.openxmlformats.org/officeDocument/2006/relationships/image" Target="../media/image507.emf"/><Relationship Id="rId17" Type="http://schemas.openxmlformats.org/officeDocument/2006/relationships/image" Target="../media/image512.emf"/><Relationship Id="rId25" Type="http://schemas.openxmlformats.org/officeDocument/2006/relationships/image" Target="../media/image520.emf"/><Relationship Id="rId33" Type="http://schemas.openxmlformats.org/officeDocument/2006/relationships/image" Target="../media/image528.emf"/><Relationship Id="rId38" Type="http://schemas.openxmlformats.org/officeDocument/2006/relationships/image" Target="../media/image533.emf"/><Relationship Id="rId46" Type="http://schemas.openxmlformats.org/officeDocument/2006/relationships/image" Target="../media/image541.emf"/><Relationship Id="rId20" Type="http://schemas.openxmlformats.org/officeDocument/2006/relationships/image" Target="../media/image515.emf"/><Relationship Id="rId41" Type="http://schemas.openxmlformats.org/officeDocument/2006/relationships/image" Target="../media/image536.emf"/><Relationship Id="rId54" Type="http://schemas.openxmlformats.org/officeDocument/2006/relationships/image" Target="../media/image549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01.emf"/><Relationship Id="rId15" Type="http://schemas.openxmlformats.org/officeDocument/2006/relationships/image" Target="../media/image510.emf"/><Relationship Id="rId23" Type="http://schemas.openxmlformats.org/officeDocument/2006/relationships/image" Target="../media/image518.emf"/><Relationship Id="rId28" Type="http://schemas.openxmlformats.org/officeDocument/2006/relationships/image" Target="../media/image523.emf"/><Relationship Id="rId36" Type="http://schemas.openxmlformats.org/officeDocument/2006/relationships/image" Target="../media/image531.emf"/><Relationship Id="rId49" Type="http://schemas.openxmlformats.org/officeDocument/2006/relationships/image" Target="../media/image544.emf"/><Relationship Id="rId57" Type="http://schemas.openxmlformats.org/officeDocument/2006/relationships/image" Target="../media/image18.emf"/><Relationship Id="rId10" Type="http://schemas.openxmlformats.org/officeDocument/2006/relationships/image" Target="../media/image505.emf"/><Relationship Id="rId31" Type="http://schemas.openxmlformats.org/officeDocument/2006/relationships/image" Target="../media/image526.emf"/><Relationship Id="rId44" Type="http://schemas.openxmlformats.org/officeDocument/2006/relationships/image" Target="../media/image539.emf"/><Relationship Id="rId52" Type="http://schemas.openxmlformats.org/officeDocument/2006/relationships/image" Target="../media/image547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8.png"/><Relationship Id="rId13" Type="http://schemas.openxmlformats.org/officeDocument/2006/relationships/image" Target="../media/image562.emf"/><Relationship Id="rId18" Type="http://schemas.openxmlformats.org/officeDocument/2006/relationships/image" Target="../media/image566.emf"/><Relationship Id="rId3" Type="http://schemas.openxmlformats.org/officeDocument/2006/relationships/image" Target="../media/image553.emf"/><Relationship Id="rId7" Type="http://schemas.openxmlformats.org/officeDocument/2006/relationships/image" Target="../media/image557.png"/><Relationship Id="rId12" Type="http://schemas.openxmlformats.org/officeDocument/2006/relationships/image" Target="../media/image561.emf"/><Relationship Id="rId17" Type="http://schemas.openxmlformats.org/officeDocument/2006/relationships/image" Target="../media/image565.emf"/><Relationship Id="rId2" Type="http://schemas.openxmlformats.org/officeDocument/2006/relationships/image" Target="../media/image552.emf"/><Relationship Id="rId16" Type="http://schemas.openxmlformats.org/officeDocument/2006/relationships/image" Target="../media/image168.emf"/><Relationship Id="rId20" Type="http://schemas.openxmlformats.org/officeDocument/2006/relationships/image" Target="../media/image568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56.emf"/><Relationship Id="rId11" Type="http://schemas.openxmlformats.org/officeDocument/2006/relationships/image" Target="../media/image560.png"/><Relationship Id="rId5" Type="http://schemas.openxmlformats.org/officeDocument/2006/relationships/image" Target="../media/image555.emf"/><Relationship Id="rId15" Type="http://schemas.openxmlformats.org/officeDocument/2006/relationships/image" Target="../media/image564.emf"/><Relationship Id="rId10" Type="http://schemas.openxmlformats.org/officeDocument/2006/relationships/image" Target="../media/image559.png"/><Relationship Id="rId19" Type="http://schemas.openxmlformats.org/officeDocument/2006/relationships/image" Target="../media/image567.emf"/><Relationship Id="rId4" Type="http://schemas.openxmlformats.org/officeDocument/2006/relationships/image" Target="../media/image554.png"/><Relationship Id="rId9" Type="http://schemas.openxmlformats.org/officeDocument/2006/relationships/image" Target="../media/image18.emf"/><Relationship Id="rId14" Type="http://schemas.openxmlformats.org/officeDocument/2006/relationships/image" Target="../media/image563.emf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80.emf"/><Relationship Id="rId18" Type="http://schemas.openxmlformats.org/officeDocument/2006/relationships/image" Target="../media/image585.emf"/><Relationship Id="rId26" Type="http://schemas.openxmlformats.org/officeDocument/2006/relationships/image" Target="../media/image593.emf"/><Relationship Id="rId39" Type="http://schemas.openxmlformats.org/officeDocument/2006/relationships/image" Target="../media/image606.emf"/><Relationship Id="rId21" Type="http://schemas.openxmlformats.org/officeDocument/2006/relationships/image" Target="../media/image588.emf"/><Relationship Id="rId34" Type="http://schemas.openxmlformats.org/officeDocument/2006/relationships/image" Target="../media/image601.emf"/><Relationship Id="rId42" Type="http://schemas.openxmlformats.org/officeDocument/2006/relationships/image" Target="../media/image609.emf"/><Relationship Id="rId47" Type="http://schemas.openxmlformats.org/officeDocument/2006/relationships/image" Target="../media/image613.emf"/><Relationship Id="rId50" Type="http://schemas.openxmlformats.org/officeDocument/2006/relationships/image" Target="../media/image616.emf"/><Relationship Id="rId7" Type="http://schemas.openxmlformats.org/officeDocument/2006/relationships/image" Target="../media/image574.emf"/><Relationship Id="rId2" Type="http://schemas.openxmlformats.org/officeDocument/2006/relationships/image" Target="../media/image569.emf"/><Relationship Id="rId16" Type="http://schemas.openxmlformats.org/officeDocument/2006/relationships/image" Target="../media/image583.png"/><Relationship Id="rId29" Type="http://schemas.openxmlformats.org/officeDocument/2006/relationships/image" Target="../media/image596.emf"/><Relationship Id="rId11" Type="http://schemas.openxmlformats.org/officeDocument/2006/relationships/image" Target="../media/image578.emf"/><Relationship Id="rId24" Type="http://schemas.openxmlformats.org/officeDocument/2006/relationships/image" Target="../media/image591.emf"/><Relationship Id="rId32" Type="http://schemas.openxmlformats.org/officeDocument/2006/relationships/image" Target="../media/image599.emf"/><Relationship Id="rId37" Type="http://schemas.openxmlformats.org/officeDocument/2006/relationships/image" Target="../media/image604.emf"/><Relationship Id="rId40" Type="http://schemas.openxmlformats.org/officeDocument/2006/relationships/image" Target="../media/image607.emf"/><Relationship Id="rId45" Type="http://schemas.openxmlformats.org/officeDocument/2006/relationships/image" Target="../media/image611.emf"/><Relationship Id="rId53" Type="http://schemas.openxmlformats.org/officeDocument/2006/relationships/image" Target="../media/image619.emf"/><Relationship Id="rId5" Type="http://schemas.openxmlformats.org/officeDocument/2006/relationships/image" Target="../media/image572.emf"/><Relationship Id="rId10" Type="http://schemas.openxmlformats.org/officeDocument/2006/relationships/image" Target="../media/image577.emf"/><Relationship Id="rId19" Type="http://schemas.openxmlformats.org/officeDocument/2006/relationships/image" Target="../media/image586.emf"/><Relationship Id="rId31" Type="http://schemas.openxmlformats.org/officeDocument/2006/relationships/image" Target="../media/image598.emf"/><Relationship Id="rId44" Type="http://schemas.openxmlformats.org/officeDocument/2006/relationships/image" Target="../media/image18.emf"/><Relationship Id="rId52" Type="http://schemas.openxmlformats.org/officeDocument/2006/relationships/image" Target="../media/image618.emf"/><Relationship Id="rId4" Type="http://schemas.openxmlformats.org/officeDocument/2006/relationships/image" Target="../media/image571.emf"/><Relationship Id="rId9" Type="http://schemas.openxmlformats.org/officeDocument/2006/relationships/image" Target="../media/image576.emf"/><Relationship Id="rId14" Type="http://schemas.openxmlformats.org/officeDocument/2006/relationships/image" Target="../media/image581.png"/><Relationship Id="rId22" Type="http://schemas.openxmlformats.org/officeDocument/2006/relationships/image" Target="../media/image589.emf"/><Relationship Id="rId27" Type="http://schemas.openxmlformats.org/officeDocument/2006/relationships/image" Target="../media/image594.emf"/><Relationship Id="rId30" Type="http://schemas.openxmlformats.org/officeDocument/2006/relationships/image" Target="../media/image597.emf"/><Relationship Id="rId35" Type="http://schemas.openxmlformats.org/officeDocument/2006/relationships/image" Target="../media/image602.emf"/><Relationship Id="rId43" Type="http://schemas.openxmlformats.org/officeDocument/2006/relationships/image" Target="../media/image610.emf"/><Relationship Id="rId48" Type="http://schemas.openxmlformats.org/officeDocument/2006/relationships/image" Target="../media/image614.emf"/><Relationship Id="rId8" Type="http://schemas.openxmlformats.org/officeDocument/2006/relationships/image" Target="../media/image575.emf"/><Relationship Id="rId51" Type="http://schemas.openxmlformats.org/officeDocument/2006/relationships/image" Target="../media/image617.emf"/><Relationship Id="rId3" Type="http://schemas.openxmlformats.org/officeDocument/2006/relationships/image" Target="../media/image570.emf"/><Relationship Id="rId12" Type="http://schemas.openxmlformats.org/officeDocument/2006/relationships/image" Target="../media/image579.emf"/><Relationship Id="rId17" Type="http://schemas.openxmlformats.org/officeDocument/2006/relationships/image" Target="../media/image584.emf"/><Relationship Id="rId25" Type="http://schemas.openxmlformats.org/officeDocument/2006/relationships/image" Target="../media/image592.emf"/><Relationship Id="rId33" Type="http://schemas.openxmlformats.org/officeDocument/2006/relationships/image" Target="../media/image600.emf"/><Relationship Id="rId38" Type="http://schemas.openxmlformats.org/officeDocument/2006/relationships/image" Target="../media/image605.emf"/><Relationship Id="rId46" Type="http://schemas.openxmlformats.org/officeDocument/2006/relationships/image" Target="../media/image612.emf"/><Relationship Id="rId20" Type="http://schemas.openxmlformats.org/officeDocument/2006/relationships/image" Target="../media/image587.emf"/><Relationship Id="rId41" Type="http://schemas.openxmlformats.org/officeDocument/2006/relationships/image" Target="../media/image608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73.emf"/><Relationship Id="rId15" Type="http://schemas.openxmlformats.org/officeDocument/2006/relationships/image" Target="../media/image582.png"/><Relationship Id="rId23" Type="http://schemas.openxmlformats.org/officeDocument/2006/relationships/image" Target="../media/image590.emf"/><Relationship Id="rId28" Type="http://schemas.openxmlformats.org/officeDocument/2006/relationships/image" Target="../media/image595.emf"/><Relationship Id="rId36" Type="http://schemas.openxmlformats.org/officeDocument/2006/relationships/image" Target="../media/image603.emf"/><Relationship Id="rId49" Type="http://schemas.openxmlformats.org/officeDocument/2006/relationships/image" Target="../media/image615.emf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29.png"/><Relationship Id="rId18" Type="http://schemas.openxmlformats.org/officeDocument/2006/relationships/image" Target="../media/image634.svg"/><Relationship Id="rId26" Type="http://schemas.openxmlformats.org/officeDocument/2006/relationships/image" Target="../media/image642.svg"/><Relationship Id="rId39" Type="http://schemas.openxmlformats.org/officeDocument/2006/relationships/image" Target="../media/image655.emf"/><Relationship Id="rId21" Type="http://schemas.openxmlformats.org/officeDocument/2006/relationships/image" Target="../media/image637.png"/><Relationship Id="rId34" Type="http://schemas.openxmlformats.org/officeDocument/2006/relationships/image" Target="../media/image650.emf"/><Relationship Id="rId42" Type="http://schemas.openxmlformats.org/officeDocument/2006/relationships/image" Target="../media/image658.emf"/><Relationship Id="rId7" Type="http://schemas.openxmlformats.org/officeDocument/2006/relationships/image" Target="../media/image623.emf"/><Relationship Id="rId2" Type="http://schemas.openxmlformats.org/officeDocument/2006/relationships/image" Target="../media/image18.emf"/><Relationship Id="rId16" Type="http://schemas.openxmlformats.org/officeDocument/2006/relationships/image" Target="../media/image632.svg"/><Relationship Id="rId20" Type="http://schemas.openxmlformats.org/officeDocument/2006/relationships/image" Target="../media/image636.svg"/><Relationship Id="rId29" Type="http://schemas.openxmlformats.org/officeDocument/2006/relationships/image" Target="../media/image645.emf"/><Relationship Id="rId41" Type="http://schemas.openxmlformats.org/officeDocument/2006/relationships/image" Target="../media/image657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22.svg"/><Relationship Id="rId11" Type="http://schemas.openxmlformats.org/officeDocument/2006/relationships/image" Target="../media/image627.png"/><Relationship Id="rId24" Type="http://schemas.openxmlformats.org/officeDocument/2006/relationships/image" Target="../media/image640.svg"/><Relationship Id="rId32" Type="http://schemas.openxmlformats.org/officeDocument/2006/relationships/image" Target="../media/image648.emf"/><Relationship Id="rId37" Type="http://schemas.openxmlformats.org/officeDocument/2006/relationships/image" Target="../media/image653.emf"/><Relationship Id="rId40" Type="http://schemas.openxmlformats.org/officeDocument/2006/relationships/image" Target="../media/image656.emf"/><Relationship Id="rId5" Type="http://schemas.openxmlformats.org/officeDocument/2006/relationships/image" Target="../media/image621.png"/><Relationship Id="rId15" Type="http://schemas.openxmlformats.org/officeDocument/2006/relationships/image" Target="../media/image631.png"/><Relationship Id="rId23" Type="http://schemas.openxmlformats.org/officeDocument/2006/relationships/image" Target="../media/image639.png"/><Relationship Id="rId28" Type="http://schemas.openxmlformats.org/officeDocument/2006/relationships/image" Target="../media/image644.emf"/><Relationship Id="rId36" Type="http://schemas.openxmlformats.org/officeDocument/2006/relationships/image" Target="../media/image652.emf"/><Relationship Id="rId10" Type="http://schemas.openxmlformats.org/officeDocument/2006/relationships/image" Target="../media/image626.emf"/><Relationship Id="rId19" Type="http://schemas.openxmlformats.org/officeDocument/2006/relationships/image" Target="../media/image635.png"/><Relationship Id="rId31" Type="http://schemas.openxmlformats.org/officeDocument/2006/relationships/image" Target="../media/image647.emf"/><Relationship Id="rId4" Type="http://schemas.openxmlformats.org/officeDocument/2006/relationships/image" Target="../media/image620.svg"/><Relationship Id="rId9" Type="http://schemas.openxmlformats.org/officeDocument/2006/relationships/image" Target="../media/image625.emf"/><Relationship Id="rId14" Type="http://schemas.openxmlformats.org/officeDocument/2006/relationships/image" Target="../media/image630.svg"/><Relationship Id="rId22" Type="http://schemas.openxmlformats.org/officeDocument/2006/relationships/image" Target="../media/image638.svg"/><Relationship Id="rId27" Type="http://schemas.openxmlformats.org/officeDocument/2006/relationships/image" Target="../media/image643.emf"/><Relationship Id="rId30" Type="http://schemas.openxmlformats.org/officeDocument/2006/relationships/image" Target="../media/image646.emf"/><Relationship Id="rId35" Type="http://schemas.openxmlformats.org/officeDocument/2006/relationships/image" Target="../media/image651.emf"/><Relationship Id="rId8" Type="http://schemas.openxmlformats.org/officeDocument/2006/relationships/image" Target="../media/image624.emf"/><Relationship Id="rId3" Type="http://schemas.openxmlformats.org/officeDocument/2006/relationships/image" Target="../media/image356.png"/><Relationship Id="rId12" Type="http://schemas.openxmlformats.org/officeDocument/2006/relationships/image" Target="../media/image628.svg"/><Relationship Id="rId17" Type="http://schemas.openxmlformats.org/officeDocument/2006/relationships/image" Target="../media/image633.png"/><Relationship Id="rId25" Type="http://schemas.openxmlformats.org/officeDocument/2006/relationships/image" Target="../media/image641.png"/><Relationship Id="rId33" Type="http://schemas.openxmlformats.org/officeDocument/2006/relationships/image" Target="../media/image649.emf"/><Relationship Id="rId38" Type="http://schemas.openxmlformats.org/officeDocument/2006/relationships/image" Target="../media/image654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4.emf"/><Relationship Id="rId13" Type="http://schemas.openxmlformats.org/officeDocument/2006/relationships/image" Target="../media/image669.png"/><Relationship Id="rId18" Type="http://schemas.openxmlformats.org/officeDocument/2006/relationships/image" Target="../media/image674.emf"/><Relationship Id="rId3" Type="http://schemas.openxmlformats.org/officeDocument/2006/relationships/image" Target="../media/image659.png"/><Relationship Id="rId21" Type="http://schemas.openxmlformats.org/officeDocument/2006/relationships/image" Target="../media/image677.emf"/><Relationship Id="rId7" Type="http://schemas.openxmlformats.org/officeDocument/2006/relationships/image" Target="../media/image663.png"/><Relationship Id="rId12" Type="http://schemas.openxmlformats.org/officeDocument/2006/relationships/image" Target="../media/image668.png"/><Relationship Id="rId17" Type="http://schemas.openxmlformats.org/officeDocument/2006/relationships/image" Target="../media/image673.emf"/><Relationship Id="rId2" Type="http://schemas.openxmlformats.org/officeDocument/2006/relationships/image" Target="../media/image18.emf"/><Relationship Id="rId16" Type="http://schemas.openxmlformats.org/officeDocument/2006/relationships/image" Target="../media/image672.png"/><Relationship Id="rId20" Type="http://schemas.openxmlformats.org/officeDocument/2006/relationships/image" Target="../media/image676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62.png"/><Relationship Id="rId11" Type="http://schemas.openxmlformats.org/officeDocument/2006/relationships/image" Target="../media/image667.png"/><Relationship Id="rId5" Type="http://schemas.openxmlformats.org/officeDocument/2006/relationships/image" Target="../media/image661.png"/><Relationship Id="rId15" Type="http://schemas.openxmlformats.org/officeDocument/2006/relationships/image" Target="../media/image671.png"/><Relationship Id="rId10" Type="http://schemas.openxmlformats.org/officeDocument/2006/relationships/image" Target="../media/image666.emf"/><Relationship Id="rId19" Type="http://schemas.openxmlformats.org/officeDocument/2006/relationships/image" Target="../media/image675.emf"/><Relationship Id="rId4" Type="http://schemas.openxmlformats.org/officeDocument/2006/relationships/image" Target="../media/image660.png"/><Relationship Id="rId9" Type="http://schemas.openxmlformats.org/officeDocument/2006/relationships/image" Target="../media/image665.emf"/><Relationship Id="rId14" Type="http://schemas.openxmlformats.org/officeDocument/2006/relationships/image" Target="../media/image670.png"/></Relationships>
</file>

<file path=ppt/slides/_rels/slide1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701.png"/><Relationship Id="rId21" Type="http://schemas.openxmlformats.org/officeDocument/2006/relationships/image" Target="../media/image696.png"/><Relationship Id="rId34" Type="http://schemas.openxmlformats.org/officeDocument/2006/relationships/image" Target="../media/image709.png"/><Relationship Id="rId42" Type="http://schemas.openxmlformats.org/officeDocument/2006/relationships/image" Target="../media/image717.png"/><Relationship Id="rId47" Type="http://schemas.openxmlformats.org/officeDocument/2006/relationships/image" Target="../media/image722.png"/><Relationship Id="rId50" Type="http://schemas.openxmlformats.org/officeDocument/2006/relationships/image" Target="../media/image725.emf"/><Relationship Id="rId55" Type="http://schemas.openxmlformats.org/officeDocument/2006/relationships/image" Target="../media/image730.png"/><Relationship Id="rId63" Type="http://schemas.openxmlformats.org/officeDocument/2006/relationships/image" Target="../media/image738.emf"/><Relationship Id="rId7" Type="http://schemas.openxmlformats.org/officeDocument/2006/relationships/image" Target="../media/image682.png"/><Relationship Id="rId2" Type="http://schemas.openxmlformats.org/officeDocument/2006/relationships/image" Target="../media/image18.emf"/><Relationship Id="rId16" Type="http://schemas.openxmlformats.org/officeDocument/2006/relationships/image" Target="../media/image691.png"/><Relationship Id="rId29" Type="http://schemas.openxmlformats.org/officeDocument/2006/relationships/image" Target="../media/image704.png"/><Relationship Id="rId11" Type="http://schemas.openxmlformats.org/officeDocument/2006/relationships/image" Target="../media/image686.png"/><Relationship Id="rId24" Type="http://schemas.openxmlformats.org/officeDocument/2006/relationships/image" Target="../media/image699.png"/><Relationship Id="rId32" Type="http://schemas.openxmlformats.org/officeDocument/2006/relationships/image" Target="../media/image707.png"/><Relationship Id="rId37" Type="http://schemas.openxmlformats.org/officeDocument/2006/relationships/image" Target="../media/image712.png"/><Relationship Id="rId40" Type="http://schemas.openxmlformats.org/officeDocument/2006/relationships/image" Target="../media/image715.png"/><Relationship Id="rId45" Type="http://schemas.openxmlformats.org/officeDocument/2006/relationships/image" Target="../media/image720.png"/><Relationship Id="rId53" Type="http://schemas.openxmlformats.org/officeDocument/2006/relationships/image" Target="../media/image728.png"/><Relationship Id="rId58" Type="http://schemas.openxmlformats.org/officeDocument/2006/relationships/image" Target="../media/image733.emf"/><Relationship Id="rId66" Type="http://schemas.openxmlformats.org/officeDocument/2006/relationships/image" Target="../media/image741.emf"/><Relationship Id="rId5" Type="http://schemas.openxmlformats.org/officeDocument/2006/relationships/image" Target="../media/image680.png"/><Relationship Id="rId61" Type="http://schemas.openxmlformats.org/officeDocument/2006/relationships/image" Target="../media/image736.emf"/><Relationship Id="rId19" Type="http://schemas.openxmlformats.org/officeDocument/2006/relationships/image" Target="../media/image694.png"/><Relationship Id="rId14" Type="http://schemas.openxmlformats.org/officeDocument/2006/relationships/image" Target="../media/image689.png"/><Relationship Id="rId22" Type="http://schemas.openxmlformats.org/officeDocument/2006/relationships/image" Target="../media/image697.png"/><Relationship Id="rId27" Type="http://schemas.openxmlformats.org/officeDocument/2006/relationships/image" Target="../media/image702.png"/><Relationship Id="rId30" Type="http://schemas.openxmlformats.org/officeDocument/2006/relationships/image" Target="../media/image705.png"/><Relationship Id="rId35" Type="http://schemas.openxmlformats.org/officeDocument/2006/relationships/image" Target="../media/image710.png"/><Relationship Id="rId43" Type="http://schemas.openxmlformats.org/officeDocument/2006/relationships/image" Target="../media/image718.png"/><Relationship Id="rId48" Type="http://schemas.openxmlformats.org/officeDocument/2006/relationships/image" Target="../media/image723.emf"/><Relationship Id="rId56" Type="http://schemas.openxmlformats.org/officeDocument/2006/relationships/image" Target="../media/image731.emf"/><Relationship Id="rId64" Type="http://schemas.openxmlformats.org/officeDocument/2006/relationships/image" Target="../media/image739.emf"/><Relationship Id="rId8" Type="http://schemas.openxmlformats.org/officeDocument/2006/relationships/image" Target="../media/image683.png"/><Relationship Id="rId51" Type="http://schemas.openxmlformats.org/officeDocument/2006/relationships/image" Target="../media/image726.emf"/><Relationship Id="rId3" Type="http://schemas.openxmlformats.org/officeDocument/2006/relationships/image" Target="../media/image678.png"/><Relationship Id="rId12" Type="http://schemas.openxmlformats.org/officeDocument/2006/relationships/image" Target="../media/image687.png"/><Relationship Id="rId17" Type="http://schemas.openxmlformats.org/officeDocument/2006/relationships/image" Target="../media/image692.png"/><Relationship Id="rId25" Type="http://schemas.openxmlformats.org/officeDocument/2006/relationships/image" Target="../media/image700.png"/><Relationship Id="rId33" Type="http://schemas.openxmlformats.org/officeDocument/2006/relationships/image" Target="../media/image708.png"/><Relationship Id="rId38" Type="http://schemas.openxmlformats.org/officeDocument/2006/relationships/image" Target="../media/image713.png"/><Relationship Id="rId46" Type="http://schemas.openxmlformats.org/officeDocument/2006/relationships/image" Target="../media/image721.png"/><Relationship Id="rId59" Type="http://schemas.openxmlformats.org/officeDocument/2006/relationships/image" Target="../media/image734.emf"/><Relationship Id="rId20" Type="http://schemas.openxmlformats.org/officeDocument/2006/relationships/image" Target="../media/image695.png"/><Relationship Id="rId41" Type="http://schemas.openxmlformats.org/officeDocument/2006/relationships/image" Target="../media/image716.png"/><Relationship Id="rId54" Type="http://schemas.openxmlformats.org/officeDocument/2006/relationships/image" Target="../media/image729.png"/><Relationship Id="rId62" Type="http://schemas.openxmlformats.org/officeDocument/2006/relationships/image" Target="../media/image737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81.png"/><Relationship Id="rId15" Type="http://schemas.openxmlformats.org/officeDocument/2006/relationships/image" Target="../media/image690.png"/><Relationship Id="rId23" Type="http://schemas.openxmlformats.org/officeDocument/2006/relationships/image" Target="../media/image698.png"/><Relationship Id="rId28" Type="http://schemas.openxmlformats.org/officeDocument/2006/relationships/image" Target="../media/image703.png"/><Relationship Id="rId36" Type="http://schemas.openxmlformats.org/officeDocument/2006/relationships/image" Target="../media/image711.png"/><Relationship Id="rId49" Type="http://schemas.openxmlformats.org/officeDocument/2006/relationships/image" Target="../media/image724.emf"/><Relationship Id="rId57" Type="http://schemas.openxmlformats.org/officeDocument/2006/relationships/image" Target="../media/image732.emf"/><Relationship Id="rId10" Type="http://schemas.openxmlformats.org/officeDocument/2006/relationships/image" Target="../media/image685.png"/><Relationship Id="rId31" Type="http://schemas.openxmlformats.org/officeDocument/2006/relationships/image" Target="../media/image706.png"/><Relationship Id="rId44" Type="http://schemas.openxmlformats.org/officeDocument/2006/relationships/image" Target="../media/image719.png"/><Relationship Id="rId52" Type="http://schemas.openxmlformats.org/officeDocument/2006/relationships/image" Target="../media/image727.png"/><Relationship Id="rId60" Type="http://schemas.openxmlformats.org/officeDocument/2006/relationships/image" Target="../media/image735.emf"/><Relationship Id="rId65" Type="http://schemas.openxmlformats.org/officeDocument/2006/relationships/image" Target="../media/image740.emf"/><Relationship Id="rId4" Type="http://schemas.openxmlformats.org/officeDocument/2006/relationships/image" Target="../media/image679.png"/><Relationship Id="rId9" Type="http://schemas.openxmlformats.org/officeDocument/2006/relationships/image" Target="../media/image684.png"/><Relationship Id="rId13" Type="http://schemas.openxmlformats.org/officeDocument/2006/relationships/image" Target="../media/image688.png"/><Relationship Id="rId18" Type="http://schemas.openxmlformats.org/officeDocument/2006/relationships/image" Target="../media/image693.png"/><Relationship Id="rId39" Type="http://schemas.openxmlformats.org/officeDocument/2006/relationships/image" Target="../media/image714.png"/></Relationships>
</file>

<file path=ppt/slides/_rels/slide1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765.emf"/><Relationship Id="rId21" Type="http://schemas.openxmlformats.org/officeDocument/2006/relationships/image" Target="../media/image760.emf"/><Relationship Id="rId42" Type="http://schemas.openxmlformats.org/officeDocument/2006/relationships/image" Target="../media/image79.png"/><Relationship Id="rId47" Type="http://schemas.openxmlformats.org/officeDocument/2006/relationships/image" Target="../media/image84.svg"/><Relationship Id="rId63" Type="http://schemas.openxmlformats.org/officeDocument/2006/relationships/image" Target="../media/image790.svg"/><Relationship Id="rId68" Type="http://schemas.openxmlformats.org/officeDocument/2006/relationships/image" Target="../media/image795.emf"/><Relationship Id="rId84" Type="http://schemas.openxmlformats.org/officeDocument/2006/relationships/image" Target="../media/image811.png"/><Relationship Id="rId89" Type="http://schemas.openxmlformats.org/officeDocument/2006/relationships/image" Target="../media/image816.emf"/><Relationship Id="rId16" Type="http://schemas.openxmlformats.org/officeDocument/2006/relationships/image" Target="../media/image755.png"/><Relationship Id="rId11" Type="http://schemas.openxmlformats.org/officeDocument/2006/relationships/image" Target="../media/image750.emf"/><Relationship Id="rId32" Type="http://schemas.openxmlformats.org/officeDocument/2006/relationships/image" Target="../media/image771.emf"/><Relationship Id="rId37" Type="http://schemas.openxmlformats.org/officeDocument/2006/relationships/image" Target="../media/image74.emf"/><Relationship Id="rId53" Type="http://schemas.openxmlformats.org/officeDocument/2006/relationships/image" Target="../media/image780.png"/><Relationship Id="rId58" Type="http://schemas.openxmlformats.org/officeDocument/2006/relationships/image" Target="../media/image785.png"/><Relationship Id="rId74" Type="http://schemas.openxmlformats.org/officeDocument/2006/relationships/image" Target="../media/image801.emf"/><Relationship Id="rId79" Type="http://schemas.openxmlformats.org/officeDocument/2006/relationships/image" Target="../media/image806.emf"/><Relationship Id="rId5" Type="http://schemas.openxmlformats.org/officeDocument/2006/relationships/image" Target="../media/image744.emf"/><Relationship Id="rId90" Type="http://schemas.openxmlformats.org/officeDocument/2006/relationships/image" Target="../media/image817.emf"/><Relationship Id="rId95" Type="http://schemas.openxmlformats.org/officeDocument/2006/relationships/image" Target="../media/image822.emf"/><Relationship Id="rId22" Type="http://schemas.openxmlformats.org/officeDocument/2006/relationships/image" Target="../media/image761.emf"/><Relationship Id="rId27" Type="http://schemas.openxmlformats.org/officeDocument/2006/relationships/image" Target="../media/image766.emf"/><Relationship Id="rId43" Type="http://schemas.openxmlformats.org/officeDocument/2006/relationships/image" Target="../media/image80.svg"/><Relationship Id="rId48" Type="http://schemas.openxmlformats.org/officeDocument/2006/relationships/image" Target="../media/image775.emf"/><Relationship Id="rId64" Type="http://schemas.openxmlformats.org/officeDocument/2006/relationships/image" Target="../media/image791.png"/><Relationship Id="rId69" Type="http://schemas.openxmlformats.org/officeDocument/2006/relationships/image" Target="../media/image796.emf"/><Relationship Id="rId80" Type="http://schemas.openxmlformats.org/officeDocument/2006/relationships/image" Target="../media/image807.png"/><Relationship Id="rId85" Type="http://schemas.openxmlformats.org/officeDocument/2006/relationships/image" Target="../media/image812.svg"/><Relationship Id="rId3" Type="http://schemas.openxmlformats.org/officeDocument/2006/relationships/image" Target="../media/image742.emf"/><Relationship Id="rId12" Type="http://schemas.openxmlformats.org/officeDocument/2006/relationships/image" Target="../media/image751.png"/><Relationship Id="rId17" Type="http://schemas.openxmlformats.org/officeDocument/2006/relationships/image" Target="../media/image756.svg"/><Relationship Id="rId25" Type="http://schemas.openxmlformats.org/officeDocument/2006/relationships/image" Target="../media/image764.emf"/><Relationship Id="rId33" Type="http://schemas.openxmlformats.org/officeDocument/2006/relationships/image" Target="../media/image772.emf"/><Relationship Id="rId38" Type="http://schemas.openxmlformats.org/officeDocument/2006/relationships/image" Target="../media/image75.emf"/><Relationship Id="rId46" Type="http://schemas.openxmlformats.org/officeDocument/2006/relationships/image" Target="../media/image83.png"/><Relationship Id="rId59" Type="http://schemas.openxmlformats.org/officeDocument/2006/relationships/image" Target="../media/image786.svg"/><Relationship Id="rId67" Type="http://schemas.openxmlformats.org/officeDocument/2006/relationships/image" Target="../media/image794.emf"/><Relationship Id="rId20" Type="http://schemas.openxmlformats.org/officeDocument/2006/relationships/image" Target="../media/image759.emf"/><Relationship Id="rId41" Type="http://schemas.openxmlformats.org/officeDocument/2006/relationships/image" Target="../media/image78.svg"/><Relationship Id="rId54" Type="http://schemas.openxmlformats.org/officeDocument/2006/relationships/image" Target="../media/image781.emf"/><Relationship Id="rId62" Type="http://schemas.openxmlformats.org/officeDocument/2006/relationships/image" Target="../media/image789.png"/><Relationship Id="rId70" Type="http://schemas.openxmlformats.org/officeDocument/2006/relationships/image" Target="../media/image797.emf"/><Relationship Id="rId75" Type="http://schemas.openxmlformats.org/officeDocument/2006/relationships/image" Target="../media/image802.emf"/><Relationship Id="rId83" Type="http://schemas.openxmlformats.org/officeDocument/2006/relationships/image" Target="../media/image810.svg"/><Relationship Id="rId88" Type="http://schemas.openxmlformats.org/officeDocument/2006/relationships/image" Target="../media/image815.emf"/><Relationship Id="rId91" Type="http://schemas.openxmlformats.org/officeDocument/2006/relationships/image" Target="../media/image818.emf"/><Relationship Id="rId96" Type="http://schemas.openxmlformats.org/officeDocument/2006/relationships/image" Target="../media/image823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745.emf"/><Relationship Id="rId15" Type="http://schemas.openxmlformats.org/officeDocument/2006/relationships/image" Target="../media/image754.svg"/><Relationship Id="rId23" Type="http://schemas.openxmlformats.org/officeDocument/2006/relationships/image" Target="../media/image762.emf"/><Relationship Id="rId28" Type="http://schemas.openxmlformats.org/officeDocument/2006/relationships/image" Target="../media/image767.emf"/><Relationship Id="rId36" Type="http://schemas.openxmlformats.org/officeDocument/2006/relationships/image" Target="../media/image73.emf"/><Relationship Id="rId49" Type="http://schemas.openxmlformats.org/officeDocument/2006/relationships/image" Target="../media/image776.emf"/><Relationship Id="rId57" Type="http://schemas.openxmlformats.org/officeDocument/2006/relationships/image" Target="../media/image784.emf"/><Relationship Id="rId10" Type="http://schemas.openxmlformats.org/officeDocument/2006/relationships/image" Target="../media/image749.emf"/><Relationship Id="rId31" Type="http://schemas.openxmlformats.org/officeDocument/2006/relationships/image" Target="../media/image770.emf"/><Relationship Id="rId44" Type="http://schemas.openxmlformats.org/officeDocument/2006/relationships/image" Target="../media/image81.png"/><Relationship Id="rId52" Type="http://schemas.openxmlformats.org/officeDocument/2006/relationships/image" Target="../media/image779.png"/><Relationship Id="rId60" Type="http://schemas.openxmlformats.org/officeDocument/2006/relationships/image" Target="../media/image787.png"/><Relationship Id="rId65" Type="http://schemas.openxmlformats.org/officeDocument/2006/relationships/image" Target="../media/image792.svg"/><Relationship Id="rId73" Type="http://schemas.openxmlformats.org/officeDocument/2006/relationships/image" Target="../media/image800.emf"/><Relationship Id="rId78" Type="http://schemas.openxmlformats.org/officeDocument/2006/relationships/image" Target="../media/image805.emf"/><Relationship Id="rId81" Type="http://schemas.openxmlformats.org/officeDocument/2006/relationships/image" Target="../media/image808.svg"/><Relationship Id="rId86" Type="http://schemas.openxmlformats.org/officeDocument/2006/relationships/image" Target="../media/image813.png"/><Relationship Id="rId94" Type="http://schemas.openxmlformats.org/officeDocument/2006/relationships/image" Target="../media/image821.emf"/><Relationship Id="rId4" Type="http://schemas.openxmlformats.org/officeDocument/2006/relationships/image" Target="../media/image743.emf"/><Relationship Id="rId9" Type="http://schemas.openxmlformats.org/officeDocument/2006/relationships/image" Target="../media/image748.emf"/><Relationship Id="rId13" Type="http://schemas.openxmlformats.org/officeDocument/2006/relationships/image" Target="../media/image752.svg"/><Relationship Id="rId18" Type="http://schemas.openxmlformats.org/officeDocument/2006/relationships/image" Target="../media/image757.png"/><Relationship Id="rId39" Type="http://schemas.openxmlformats.org/officeDocument/2006/relationships/image" Target="../media/image76.emf"/><Relationship Id="rId34" Type="http://schemas.openxmlformats.org/officeDocument/2006/relationships/image" Target="../media/image773.emf"/><Relationship Id="rId50" Type="http://schemas.openxmlformats.org/officeDocument/2006/relationships/image" Target="../media/image777.emf"/><Relationship Id="rId55" Type="http://schemas.openxmlformats.org/officeDocument/2006/relationships/image" Target="../media/image782.emf"/><Relationship Id="rId76" Type="http://schemas.openxmlformats.org/officeDocument/2006/relationships/image" Target="../media/image803.emf"/><Relationship Id="rId97" Type="http://schemas.openxmlformats.org/officeDocument/2006/relationships/image" Target="../media/image824.emf"/><Relationship Id="rId7" Type="http://schemas.openxmlformats.org/officeDocument/2006/relationships/image" Target="../media/image746.emf"/><Relationship Id="rId71" Type="http://schemas.openxmlformats.org/officeDocument/2006/relationships/image" Target="../media/image798.emf"/><Relationship Id="rId92" Type="http://schemas.openxmlformats.org/officeDocument/2006/relationships/image" Target="../media/image819.emf"/><Relationship Id="rId2" Type="http://schemas.openxmlformats.org/officeDocument/2006/relationships/notesSlide" Target="../notesSlides/notesSlide6.xml"/><Relationship Id="rId29" Type="http://schemas.openxmlformats.org/officeDocument/2006/relationships/image" Target="../media/image768.emf"/><Relationship Id="rId24" Type="http://schemas.openxmlformats.org/officeDocument/2006/relationships/image" Target="../media/image763.emf"/><Relationship Id="rId40" Type="http://schemas.openxmlformats.org/officeDocument/2006/relationships/image" Target="../media/image77.png"/><Relationship Id="rId45" Type="http://schemas.openxmlformats.org/officeDocument/2006/relationships/image" Target="../media/image82.svg"/><Relationship Id="rId66" Type="http://schemas.openxmlformats.org/officeDocument/2006/relationships/image" Target="../media/image793.emf"/><Relationship Id="rId87" Type="http://schemas.openxmlformats.org/officeDocument/2006/relationships/image" Target="../media/image814.svg"/><Relationship Id="rId61" Type="http://schemas.openxmlformats.org/officeDocument/2006/relationships/image" Target="../media/image788.svg"/><Relationship Id="rId82" Type="http://schemas.openxmlformats.org/officeDocument/2006/relationships/image" Target="../media/image809.png"/><Relationship Id="rId19" Type="http://schemas.openxmlformats.org/officeDocument/2006/relationships/image" Target="../media/image758.svg"/><Relationship Id="rId14" Type="http://schemas.openxmlformats.org/officeDocument/2006/relationships/image" Target="../media/image753.png"/><Relationship Id="rId30" Type="http://schemas.openxmlformats.org/officeDocument/2006/relationships/image" Target="../media/image769.emf"/><Relationship Id="rId35" Type="http://schemas.openxmlformats.org/officeDocument/2006/relationships/image" Target="../media/image774.emf"/><Relationship Id="rId56" Type="http://schemas.openxmlformats.org/officeDocument/2006/relationships/image" Target="../media/image783.emf"/><Relationship Id="rId77" Type="http://schemas.openxmlformats.org/officeDocument/2006/relationships/image" Target="../media/image804.emf"/><Relationship Id="rId8" Type="http://schemas.openxmlformats.org/officeDocument/2006/relationships/image" Target="../media/image747.emf"/><Relationship Id="rId51" Type="http://schemas.openxmlformats.org/officeDocument/2006/relationships/image" Target="../media/image778.emf"/><Relationship Id="rId72" Type="http://schemas.openxmlformats.org/officeDocument/2006/relationships/image" Target="../media/image799.emf"/><Relationship Id="rId93" Type="http://schemas.openxmlformats.org/officeDocument/2006/relationships/image" Target="../media/image820.emf"/></Relationships>
</file>

<file path=ppt/slides/_rels/slide17.xml.rels><?xml version="1.0" encoding="UTF-8" standalone="yes"?>
<Relationships xmlns="http://schemas.openxmlformats.org/package/2006/relationships"><Relationship Id="rId26" Type="http://schemas.openxmlformats.org/officeDocument/2006/relationships/image" Target="../media/image41.emf"/><Relationship Id="rId21" Type="http://schemas.openxmlformats.org/officeDocument/2006/relationships/image" Target="../media/image36.png"/><Relationship Id="rId42" Type="http://schemas.openxmlformats.org/officeDocument/2006/relationships/image" Target="../media/image831.emf"/><Relationship Id="rId47" Type="http://schemas.openxmlformats.org/officeDocument/2006/relationships/image" Target="../media/image836.svg"/><Relationship Id="rId63" Type="http://schemas.openxmlformats.org/officeDocument/2006/relationships/image" Target="../media/image852.emf"/><Relationship Id="rId68" Type="http://schemas.openxmlformats.org/officeDocument/2006/relationships/image" Target="../media/image857.emf"/><Relationship Id="rId16" Type="http://schemas.openxmlformats.org/officeDocument/2006/relationships/image" Target="../media/image31.png"/><Relationship Id="rId11" Type="http://schemas.openxmlformats.org/officeDocument/2006/relationships/image" Target="../media/image26.emf"/><Relationship Id="rId32" Type="http://schemas.openxmlformats.org/officeDocument/2006/relationships/image" Target="../media/image47.emf"/><Relationship Id="rId37" Type="http://schemas.openxmlformats.org/officeDocument/2006/relationships/image" Target="../media/image826.emf"/><Relationship Id="rId53" Type="http://schemas.openxmlformats.org/officeDocument/2006/relationships/image" Target="../media/image842.svg"/><Relationship Id="rId58" Type="http://schemas.openxmlformats.org/officeDocument/2006/relationships/image" Target="../media/image847.emf"/><Relationship Id="rId74" Type="http://schemas.openxmlformats.org/officeDocument/2006/relationships/image" Target="../media/image863.emf"/><Relationship Id="rId79" Type="http://schemas.openxmlformats.org/officeDocument/2006/relationships/image" Target="../media/image868.emf"/><Relationship Id="rId5" Type="http://schemas.openxmlformats.org/officeDocument/2006/relationships/image" Target="../media/image20.emf"/><Relationship Id="rId61" Type="http://schemas.openxmlformats.org/officeDocument/2006/relationships/image" Target="../media/image850.emf"/><Relationship Id="rId19" Type="http://schemas.openxmlformats.org/officeDocument/2006/relationships/image" Target="../media/image34.png"/><Relationship Id="rId14" Type="http://schemas.openxmlformats.org/officeDocument/2006/relationships/image" Target="../media/image29.emf"/><Relationship Id="rId22" Type="http://schemas.openxmlformats.org/officeDocument/2006/relationships/image" Target="../media/image37.png"/><Relationship Id="rId27" Type="http://schemas.openxmlformats.org/officeDocument/2006/relationships/image" Target="../media/image42.png"/><Relationship Id="rId30" Type="http://schemas.openxmlformats.org/officeDocument/2006/relationships/image" Target="../media/image45.emf"/><Relationship Id="rId35" Type="http://schemas.openxmlformats.org/officeDocument/2006/relationships/image" Target="../media/image50.emf"/><Relationship Id="rId43" Type="http://schemas.openxmlformats.org/officeDocument/2006/relationships/image" Target="../media/image832.emf"/><Relationship Id="rId48" Type="http://schemas.openxmlformats.org/officeDocument/2006/relationships/image" Target="../media/image837.png"/><Relationship Id="rId56" Type="http://schemas.openxmlformats.org/officeDocument/2006/relationships/image" Target="../media/image845.emf"/><Relationship Id="rId64" Type="http://schemas.openxmlformats.org/officeDocument/2006/relationships/image" Target="../media/image853.emf"/><Relationship Id="rId69" Type="http://schemas.openxmlformats.org/officeDocument/2006/relationships/image" Target="../media/image858.emf"/><Relationship Id="rId77" Type="http://schemas.openxmlformats.org/officeDocument/2006/relationships/image" Target="../media/image866.png"/><Relationship Id="rId8" Type="http://schemas.openxmlformats.org/officeDocument/2006/relationships/image" Target="../media/image23.emf"/><Relationship Id="rId51" Type="http://schemas.openxmlformats.org/officeDocument/2006/relationships/image" Target="../media/image840.svg"/><Relationship Id="rId72" Type="http://schemas.openxmlformats.org/officeDocument/2006/relationships/image" Target="../media/image861.emf"/><Relationship Id="rId80" Type="http://schemas.openxmlformats.org/officeDocument/2006/relationships/image" Target="../media/image869.emf"/><Relationship Id="rId3" Type="http://schemas.openxmlformats.org/officeDocument/2006/relationships/image" Target="../media/image742.emf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5" Type="http://schemas.openxmlformats.org/officeDocument/2006/relationships/image" Target="../media/image40.emf"/><Relationship Id="rId33" Type="http://schemas.openxmlformats.org/officeDocument/2006/relationships/image" Target="../media/image48.emf"/><Relationship Id="rId38" Type="http://schemas.openxmlformats.org/officeDocument/2006/relationships/image" Target="../media/image827.emf"/><Relationship Id="rId46" Type="http://schemas.openxmlformats.org/officeDocument/2006/relationships/image" Target="../media/image835.png"/><Relationship Id="rId59" Type="http://schemas.openxmlformats.org/officeDocument/2006/relationships/image" Target="../media/image848.emf"/><Relationship Id="rId67" Type="http://schemas.openxmlformats.org/officeDocument/2006/relationships/image" Target="../media/image856.png"/><Relationship Id="rId20" Type="http://schemas.openxmlformats.org/officeDocument/2006/relationships/image" Target="../media/image35.png"/><Relationship Id="rId41" Type="http://schemas.openxmlformats.org/officeDocument/2006/relationships/image" Target="../media/image830.emf"/><Relationship Id="rId54" Type="http://schemas.openxmlformats.org/officeDocument/2006/relationships/image" Target="../media/image843.emf"/><Relationship Id="rId62" Type="http://schemas.openxmlformats.org/officeDocument/2006/relationships/image" Target="../media/image851.emf"/><Relationship Id="rId70" Type="http://schemas.openxmlformats.org/officeDocument/2006/relationships/image" Target="../media/image859.emf"/><Relationship Id="rId75" Type="http://schemas.openxmlformats.org/officeDocument/2006/relationships/image" Target="../media/image864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1.emf"/><Relationship Id="rId15" Type="http://schemas.openxmlformats.org/officeDocument/2006/relationships/image" Target="../media/image30.png"/><Relationship Id="rId23" Type="http://schemas.openxmlformats.org/officeDocument/2006/relationships/image" Target="../media/image38.png"/><Relationship Id="rId28" Type="http://schemas.openxmlformats.org/officeDocument/2006/relationships/image" Target="../media/image43.png"/><Relationship Id="rId36" Type="http://schemas.openxmlformats.org/officeDocument/2006/relationships/image" Target="../media/image825.emf"/><Relationship Id="rId49" Type="http://schemas.openxmlformats.org/officeDocument/2006/relationships/image" Target="../media/image838.svg"/><Relationship Id="rId57" Type="http://schemas.openxmlformats.org/officeDocument/2006/relationships/image" Target="../media/image846.emf"/><Relationship Id="rId10" Type="http://schemas.openxmlformats.org/officeDocument/2006/relationships/image" Target="../media/image25.emf"/><Relationship Id="rId31" Type="http://schemas.openxmlformats.org/officeDocument/2006/relationships/image" Target="../media/image46.emf"/><Relationship Id="rId44" Type="http://schemas.openxmlformats.org/officeDocument/2006/relationships/image" Target="../media/image833.emf"/><Relationship Id="rId52" Type="http://schemas.openxmlformats.org/officeDocument/2006/relationships/image" Target="../media/image841.png"/><Relationship Id="rId60" Type="http://schemas.openxmlformats.org/officeDocument/2006/relationships/image" Target="../media/image849.emf"/><Relationship Id="rId65" Type="http://schemas.openxmlformats.org/officeDocument/2006/relationships/image" Target="../media/image854.emf"/><Relationship Id="rId73" Type="http://schemas.openxmlformats.org/officeDocument/2006/relationships/image" Target="../media/image862.emf"/><Relationship Id="rId78" Type="http://schemas.openxmlformats.org/officeDocument/2006/relationships/image" Target="../media/image867.emf"/><Relationship Id="rId81" Type="http://schemas.openxmlformats.org/officeDocument/2006/relationships/image" Target="../media/image870.emf"/><Relationship Id="rId4" Type="http://schemas.openxmlformats.org/officeDocument/2006/relationships/image" Target="../media/image19.emf"/><Relationship Id="rId9" Type="http://schemas.openxmlformats.org/officeDocument/2006/relationships/image" Target="../media/image24.emf"/><Relationship Id="rId13" Type="http://schemas.openxmlformats.org/officeDocument/2006/relationships/image" Target="../media/image28.emf"/><Relationship Id="rId18" Type="http://schemas.openxmlformats.org/officeDocument/2006/relationships/image" Target="../media/image33.png"/><Relationship Id="rId39" Type="http://schemas.openxmlformats.org/officeDocument/2006/relationships/image" Target="../media/image828.emf"/><Relationship Id="rId34" Type="http://schemas.openxmlformats.org/officeDocument/2006/relationships/image" Target="../media/image49.emf"/><Relationship Id="rId50" Type="http://schemas.openxmlformats.org/officeDocument/2006/relationships/image" Target="../media/image839.png"/><Relationship Id="rId55" Type="http://schemas.openxmlformats.org/officeDocument/2006/relationships/image" Target="../media/image844.emf"/><Relationship Id="rId76" Type="http://schemas.openxmlformats.org/officeDocument/2006/relationships/image" Target="../media/image865.png"/><Relationship Id="rId7" Type="http://schemas.openxmlformats.org/officeDocument/2006/relationships/image" Target="../media/image22.emf"/><Relationship Id="rId71" Type="http://schemas.openxmlformats.org/officeDocument/2006/relationships/image" Target="../media/image860.emf"/><Relationship Id="rId2" Type="http://schemas.openxmlformats.org/officeDocument/2006/relationships/notesSlide" Target="../notesSlides/notesSlide7.xml"/><Relationship Id="rId29" Type="http://schemas.openxmlformats.org/officeDocument/2006/relationships/image" Target="../media/image44.png"/><Relationship Id="rId24" Type="http://schemas.openxmlformats.org/officeDocument/2006/relationships/image" Target="../media/image39.emf"/><Relationship Id="rId40" Type="http://schemas.openxmlformats.org/officeDocument/2006/relationships/image" Target="../media/image829.emf"/><Relationship Id="rId45" Type="http://schemas.openxmlformats.org/officeDocument/2006/relationships/image" Target="../media/image834.emf"/><Relationship Id="rId66" Type="http://schemas.openxmlformats.org/officeDocument/2006/relationships/image" Target="../media/image85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5.png"/><Relationship Id="rId13" Type="http://schemas.openxmlformats.org/officeDocument/2006/relationships/image" Target="../media/image880.png"/><Relationship Id="rId18" Type="http://schemas.openxmlformats.org/officeDocument/2006/relationships/image" Target="../media/image885.png"/><Relationship Id="rId3" Type="http://schemas.openxmlformats.org/officeDocument/2006/relationships/image" Target="../media/image742.emf"/><Relationship Id="rId7" Type="http://schemas.openxmlformats.org/officeDocument/2006/relationships/image" Target="../media/image874.png"/><Relationship Id="rId12" Type="http://schemas.openxmlformats.org/officeDocument/2006/relationships/image" Target="../media/image879.png"/><Relationship Id="rId17" Type="http://schemas.openxmlformats.org/officeDocument/2006/relationships/image" Target="../media/image884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883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873.png"/><Relationship Id="rId11" Type="http://schemas.openxmlformats.org/officeDocument/2006/relationships/image" Target="../media/image878.png"/><Relationship Id="rId5" Type="http://schemas.openxmlformats.org/officeDocument/2006/relationships/image" Target="../media/image872.png"/><Relationship Id="rId15" Type="http://schemas.openxmlformats.org/officeDocument/2006/relationships/image" Target="../media/image882.png"/><Relationship Id="rId10" Type="http://schemas.openxmlformats.org/officeDocument/2006/relationships/image" Target="../media/image877.png"/><Relationship Id="rId19" Type="http://schemas.openxmlformats.org/officeDocument/2006/relationships/image" Target="../media/image886.png"/><Relationship Id="rId4" Type="http://schemas.openxmlformats.org/officeDocument/2006/relationships/image" Target="../media/image871.png"/><Relationship Id="rId9" Type="http://schemas.openxmlformats.org/officeDocument/2006/relationships/image" Target="../media/image876.png"/><Relationship Id="rId14" Type="http://schemas.openxmlformats.org/officeDocument/2006/relationships/image" Target="../media/image88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2.png"/><Relationship Id="rId3" Type="http://schemas.openxmlformats.org/officeDocument/2006/relationships/image" Target="../media/image888.emf"/><Relationship Id="rId7" Type="http://schemas.openxmlformats.org/officeDocument/2006/relationships/image" Target="../media/image891.svg"/><Relationship Id="rId2" Type="http://schemas.openxmlformats.org/officeDocument/2006/relationships/image" Target="../media/image887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890.png"/><Relationship Id="rId11" Type="http://schemas.openxmlformats.org/officeDocument/2006/relationships/image" Target="../media/image895.svg"/><Relationship Id="rId5" Type="http://schemas.openxmlformats.org/officeDocument/2006/relationships/image" Target="../media/image889.emf"/><Relationship Id="rId10" Type="http://schemas.openxmlformats.org/officeDocument/2006/relationships/image" Target="../media/image894.png"/><Relationship Id="rId4" Type="http://schemas.openxmlformats.org/officeDocument/2006/relationships/image" Target="../media/image742.emf"/><Relationship Id="rId9" Type="http://schemas.openxmlformats.org/officeDocument/2006/relationships/image" Target="../media/image893.sv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slide" Target="slide22.xml"/><Relationship Id="rId18" Type="http://schemas.openxmlformats.org/officeDocument/2006/relationships/slide" Target="slide29.xml"/><Relationship Id="rId26" Type="http://schemas.openxmlformats.org/officeDocument/2006/relationships/slide" Target="slide48.xml"/><Relationship Id="rId3" Type="http://schemas.openxmlformats.org/officeDocument/2006/relationships/slide" Target="slide6.xml"/><Relationship Id="rId21" Type="http://schemas.openxmlformats.org/officeDocument/2006/relationships/slide" Target="slide34.xml"/><Relationship Id="rId7" Type="http://schemas.openxmlformats.org/officeDocument/2006/relationships/slide" Target="slide12.xml"/><Relationship Id="rId12" Type="http://schemas.openxmlformats.org/officeDocument/2006/relationships/slide" Target="slide21.xml"/><Relationship Id="rId17" Type="http://schemas.openxmlformats.org/officeDocument/2006/relationships/slide" Target="slide28.xml"/><Relationship Id="rId25" Type="http://schemas.openxmlformats.org/officeDocument/2006/relationships/slide" Target="slide44.xml"/><Relationship Id="rId33" Type="http://schemas.openxmlformats.org/officeDocument/2006/relationships/slide" Target="slide65.xml"/><Relationship Id="rId2" Type="http://schemas.openxmlformats.org/officeDocument/2006/relationships/slide" Target="slide3.xml"/><Relationship Id="rId16" Type="http://schemas.openxmlformats.org/officeDocument/2006/relationships/slide" Target="slide27.xml"/><Relationship Id="rId20" Type="http://schemas.openxmlformats.org/officeDocument/2006/relationships/slide" Target="slide33.xml"/><Relationship Id="rId29" Type="http://schemas.openxmlformats.org/officeDocument/2006/relationships/slide" Target="slide52.xml"/><Relationship Id="rId1" Type="http://schemas.openxmlformats.org/officeDocument/2006/relationships/slideLayout" Target="../slideLayouts/slideLayout23.xml"/><Relationship Id="rId6" Type="http://schemas.openxmlformats.org/officeDocument/2006/relationships/slide" Target="slide11.xml"/><Relationship Id="rId11" Type="http://schemas.openxmlformats.org/officeDocument/2006/relationships/slide" Target="slide19.xml"/><Relationship Id="rId24" Type="http://schemas.openxmlformats.org/officeDocument/2006/relationships/slide" Target="slide43.xml"/><Relationship Id="rId32" Type="http://schemas.openxmlformats.org/officeDocument/2006/relationships/slide" Target="slide58.xml"/><Relationship Id="rId5" Type="http://schemas.openxmlformats.org/officeDocument/2006/relationships/slide" Target="slide10.xml"/><Relationship Id="rId15" Type="http://schemas.openxmlformats.org/officeDocument/2006/relationships/slide" Target="slide26.xml"/><Relationship Id="rId23" Type="http://schemas.openxmlformats.org/officeDocument/2006/relationships/slide" Target="slide42.xml"/><Relationship Id="rId28" Type="http://schemas.openxmlformats.org/officeDocument/2006/relationships/slide" Target="slide51.xml"/><Relationship Id="rId10" Type="http://schemas.openxmlformats.org/officeDocument/2006/relationships/slide" Target="slide18.xml"/><Relationship Id="rId19" Type="http://schemas.openxmlformats.org/officeDocument/2006/relationships/slide" Target="slide32.xml"/><Relationship Id="rId31" Type="http://schemas.openxmlformats.org/officeDocument/2006/relationships/slide" Target="slide54.xml"/><Relationship Id="rId4" Type="http://schemas.openxmlformats.org/officeDocument/2006/relationships/slide" Target="slide8.xml"/><Relationship Id="rId9" Type="http://schemas.openxmlformats.org/officeDocument/2006/relationships/slide" Target="slide16.xml"/><Relationship Id="rId14" Type="http://schemas.openxmlformats.org/officeDocument/2006/relationships/slide" Target="slide24.xml"/><Relationship Id="rId22" Type="http://schemas.openxmlformats.org/officeDocument/2006/relationships/slide" Target="slide35.xml"/><Relationship Id="rId27" Type="http://schemas.openxmlformats.org/officeDocument/2006/relationships/slide" Target="slide49.xml"/><Relationship Id="rId30" Type="http://schemas.openxmlformats.org/officeDocument/2006/relationships/slide" Target="slide53.xml"/><Relationship Id="rId8" Type="http://schemas.openxmlformats.org/officeDocument/2006/relationships/slide" Target="slide15.xml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03.emf"/><Relationship Id="rId18" Type="http://schemas.openxmlformats.org/officeDocument/2006/relationships/image" Target="../media/image908.png"/><Relationship Id="rId26" Type="http://schemas.openxmlformats.org/officeDocument/2006/relationships/image" Target="../media/image916.emf"/><Relationship Id="rId3" Type="http://schemas.openxmlformats.org/officeDocument/2006/relationships/image" Target="../media/image897.emf"/><Relationship Id="rId21" Type="http://schemas.openxmlformats.org/officeDocument/2006/relationships/image" Target="../media/image911.svg"/><Relationship Id="rId7" Type="http://schemas.openxmlformats.org/officeDocument/2006/relationships/image" Target="../media/image601.emf"/><Relationship Id="rId12" Type="http://schemas.openxmlformats.org/officeDocument/2006/relationships/image" Target="../media/image902.emf"/><Relationship Id="rId17" Type="http://schemas.openxmlformats.org/officeDocument/2006/relationships/image" Target="../media/image907.svg"/><Relationship Id="rId25" Type="http://schemas.openxmlformats.org/officeDocument/2006/relationships/image" Target="../media/image915.emf"/><Relationship Id="rId33" Type="http://schemas.openxmlformats.org/officeDocument/2006/relationships/image" Target="../media/image923.svg"/><Relationship Id="rId2" Type="http://schemas.openxmlformats.org/officeDocument/2006/relationships/image" Target="../media/image896.png"/><Relationship Id="rId16" Type="http://schemas.openxmlformats.org/officeDocument/2006/relationships/image" Target="../media/image906.png"/><Relationship Id="rId20" Type="http://schemas.openxmlformats.org/officeDocument/2006/relationships/image" Target="../media/image910.png"/><Relationship Id="rId29" Type="http://schemas.openxmlformats.org/officeDocument/2006/relationships/image" Target="../media/image919.sv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00.emf"/><Relationship Id="rId11" Type="http://schemas.openxmlformats.org/officeDocument/2006/relationships/image" Target="../media/image742.emf"/><Relationship Id="rId24" Type="http://schemas.openxmlformats.org/officeDocument/2006/relationships/image" Target="../media/image914.emf"/><Relationship Id="rId32" Type="http://schemas.openxmlformats.org/officeDocument/2006/relationships/image" Target="../media/image922.png"/><Relationship Id="rId5" Type="http://schemas.openxmlformats.org/officeDocument/2006/relationships/image" Target="../media/image599.emf"/><Relationship Id="rId15" Type="http://schemas.openxmlformats.org/officeDocument/2006/relationships/image" Target="../media/image905.emf"/><Relationship Id="rId23" Type="http://schemas.openxmlformats.org/officeDocument/2006/relationships/image" Target="../media/image913.emf"/><Relationship Id="rId28" Type="http://schemas.openxmlformats.org/officeDocument/2006/relationships/image" Target="../media/image918.png"/><Relationship Id="rId10" Type="http://schemas.openxmlformats.org/officeDocument/2006/relationships/image" Target="../media/image901.emf"/><Relationship Id="rId19" Type="http://schemas.openxmlformats.org/officeDocument/2006/relationships/image" Target="../media/image909.svg"/><Relationship Id="rId31" Type="http://schemas.openxmlformats.org/officeDocument/2006/relationships/image" Target="../media/image921.svg"/><Relationship Id="rId4" Type="http://schemas.openxmlformats.org/officeDocument/2006/relationships/image" Target="../media/image898.emf"/><Relationship Id="rId9" Type="http://schemas.openxmlformats.org/officeDocument/2006/relationships/image" Target="../media/image900.emf"/><Relationship Id="rId14" Type="http://schemas.openxmlformats.org/officeDocument/2006/relationships/image" Target="../media/image904.emf"/><Relationship Id="rId22" Type="http://schemas.openxmlformats.org/officeDocument/2006/relationships/image" Target="../media/image912.emf"/><Relationship Id="rId27" Type="http://schemas.openxmlformats.org/officeDocument/2006/relationships/image" Target="../media/image917.emf"/><Relationship Id="rId30" Type="http://schemas.openxmlformats.org/officeDocument/2006/relationships/image" Target="../media/image920.png"/><Relationship Id="rId8" Type="http://schemas.openxmlformats.org/officeDocument/2006/relationships/image" Target="../media/image899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9.emf"/><Relationship Id="rId13" Type="http://schemas.openxmlformats.org/officeDocument/2006/relationships/image" Target="../media/image934.emf"/><Relationship Id="rId18" Type="http://schemas.openxmlformats.org/officeDocument/2006/relationships/image" Target="../media/image939.emf"/><Relationship Id="rId26" Type="http://schemas.openxmlformats.org/officeDocument/2006/relationships/image" Target="../media/image557.png"/><Relationship Id="rId3" Type="http://schemas.openxmlformats.org/officeDocument/2006/relationships/image" Target="../media/image924.emf"/><Relationship Id="rId21" Type="http://schemas.openxmlformats.org/officeDocument/2006/relationships/image" Target="../media/image942.emf"/><Relationship Id="rId7" Type="http://schemas.openxmlformats.org/officeDocument/2006/relationships/image" Target="../media/image928.emf"/><Relationship Id="rId12" Type="http://schemas.openxmlformats.org/officeDocument/2006/relationships/image" Target="../media/image933.emf"/><Relationship Id="rId17" Type="http://schemas.openxmlformats.org/officeDocument/2006/relationships/image" Target="../media/image938.emf"/><Relationship Id="rId25" Type="http://schemas.openxmlformats.org/officeDocument/2006/relationships/image" Target="../media/image554.png"/><Relationship Id="rId2" Type="http://schemas.openxmlformats.org/officeDocument/2006/relationships/image" Target="../media/image742.emf"/><Relationship Id="rId16" Type="http://schemas.openxmlformats.org/officeDocument/2006/relationships/image" Target="../media/image937.emf"/><Relationship Id="rId20" Type="http://schemas.openxmlformats.org/officeDocument/2006/relationships/image" Target="../media/image941.emf"/><Relationship Id="rId29" Type="http://schemas.openxmlformats.org/officeDocument/2006/relationships/image" Target="../media/image748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927.emf"/><Relationship Id="rId11" Type="http://schemas.openxmlformats.org/officeDocument/2006/relationships/image" Target="../media/image932.emf"/><Relationship Id="rId24" Type="http://schemas.openxmlformats.org/officeDocument/2006/relationships/image" Target="../media/image945.emf"/><Relationship Id="rId5" Type="http://schemas.openxmlformats.org/officeDocument/2006/relationships/image" Target="../media/image926.emf"/><Relationship Id="rId15" Type="http://schemas.openxmlformats.org/officeDocument/2006/relationships/image" Target="../media/image936.emf"/><Relationship Id="rId23" Type="http://schemas.openxmlformats.org/officeDocument/2006/relationships/image" Target="../media/image944.emf"/><Relationship Id="rId28" Type="http://schemas.openxmlformats.org/officeDocument/2006/relationships/image" Target="../media/image559.png"/><Relationship Id="rId10" Type="http://schemas.openxmlformats.org/officeDocument/2006/relationships/image" Target="../media/image931.emf"/><Relationship Id="rId19" Type="http://schemas.openxmlformats.org/officeDocument/2006/relationships/image" Target="../media/image940.emf"/><Relationship Id="rId4" Type="http://schemas.openxmlformats.org/officeDocument/2006/relationships/image" Target="../media/image925.emf"/><Relationship Id="rId9" Type="http://schemas.openxmlformats.org/officeDocument/2006/relationships/image" Target="../media/image930.emf"/><Relationship Id="rId14" Type="http://schemas.openxmlformats.org/officeDocument/2006/relationships/image" Target="../media/image935.emf"/><Relationship Id="rId22" Type="http://schemas.openxmlformats.org/officeDocument/2006/relationships/image" Target="../media/image943.emf"/><Relationship Id="rId27" Type="http://schemas.openxmlformats.org/officeDocument/2006/relationships/image" Target="../media/image558.png"/><Relationship Id="rId30" Type="http://schemas.openxmlformats.org/officeDocument/2006/relationships/image" Target="../media/image56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1.png"/><Relationship Id="rId13" Type="http://schemas.openxmlformats.org/officeDocument/2006/relationships/image" Target="../media/image956.png"/><Relationship Id="rId18" Type="http://schemas.openxmlformats.org/officeDocument/2006/relationships/image" Target="../media/image961.png"/><Relationship Id="rId3" Type="http://schemas.openxmlformats.org/officeDocument/2006/relationships/image" Target="../media/image946.png"/><Relationship Id="rId21" Type="http://schemas.openxmlformats.org/officeDocument/2006/relationships/image" Target="../media/image964.emf"/><Relationship Id="rId7" Type="http://schemas.openxmlformats.org/officeDocument/2006/relationships/image" Target="../media/image950.png"/><Relationship Id="rId12" Type="http://schemas.openxmlformats.org/officeDocument/2006/relationships/image" Target="../media/image955.png"/><Relationship Id="rId17" Type="http://schemas.openxmlformats.org/officeDocument/2006/relationships/image" Target="../media/image960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959.png"/><Relationship Id="rId20" Type="http://schemas.openxmlformats.org/officeDocument/2006/relationships/image" Target="../media/image963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949.png"/><Relationship Id="rId11" Type="http://schemas.openxmlformats.org/officeDocument/2006/relationships/image" Target="../media/image954.png"/><Relationship Id="rId5" Type="http://schemas.openxmlformats.org/officeDocument/2006/relationships/image" Target="../media/image948.png"/><Relationship Id="rId15" Type="http://schemas.openxmlformats.org/officeDocument/2006/relationships/image" Target="../media/image958.png"/><Relationship Id="rId23" Type="http://schemas.openxmlformats.org/officeDocument/2006/relationships/image" Target="../media/image742.emf"/><Relationship Id="rId10" Type="http://schemas.openxmlformats.org/officeDocument/2006/relationships/image" Target="../media/image953.png"/><Relationship Id="rId19" Type="http://schemas.openxmlformats.org/officeDocument/2006/relationships/image" Target="../media/image962.png"/><Relationship Id="rId4" Type="http://schemas.openxmlformats.org/officeDocument/2006/relationships/image" Target="../media/image947.png"/><Relationship Id="rId9" Type="http://schemas.openxmlformats.org/officeDocument/2006/relationships/image" Target="../media/image952.png"/><Relationship Id="rId14" Type="http://schemas.openxmlformats.org/officeDocument/2006/relationships/image" Target="../media/image957.png"/><Relationship Id="rId22" Type="http://schemas.openxmlformats.org/officeDocument/2006/relationships/image" Target="../media/image965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6.emf"/><Relationship Id="rId2" Type="http://schemas.openxmlformats.org/officeDocument/2006/relationships/image" Target="../media/image742.emf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967.emf"/></Relationships>
</file>

<file path=ppt/slides/_rels/slide2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991.emf"/><Relationship Id="rId21" Type="http://schemas.openxmlformats.org/officeDocument/2006/relationships/image" Target="../media/image986.emf"/><Relationship Id="rId42" Type="http://schemas.openxmlformats.org/officeDocument/2006/relationships/image" Target="../media/image1007.emf"/><Relationship Id="rId47" Type="http://schemas.openxmlformats.org/officeDocument/2006/relationships/image" Target="../media/image1012.emf"/><Relationship Id="rId63" Type="http://schemas.openxmlformats.org/officeDocument/2006/relationships/image" Target="../media/image1028.emf"/><Relationship Id="rId68" Type="http://schemas.openxmlformats.org/officeDocument/2006/relationships/image" Target="../media/image1033.emf"/><Relationship Id="rId84" Type="http://schemas.openxmlformats.org/officeDocument/2006/relationships/image" Target="../media/image1049.emf"/><Relationship Id="rId89" Type="http://schemas.openxmlformats.org/officeDocument/2006/relationships/image" Target="../media/image1054.emf"/><Relationship Id="rId16" Type="http://schemas.openxmlformats.org/officeDocument/2006/relationships/image" Target="../media/image981.emf"/><Relationship Id="rId11" Type="http://schemas.openxmlformats.org/officeDocument/2006/relationships/image" Target="../media/image976.png"/><Relationship Id="rId32" Type="http://schemas.openxmlformats.org/officeDocument/2006/relationships/image" Target="../media/image997.emf"/><Relationship Id="rId37" Type="http://schemas.openxmlformats.org/officeDocument/2006/relationships/image" Target="../media/image1002.emf"/><Relationship Id="rId53" Type="http://schemas.openxmlformats.org/officeDocument/2006/relationships/image" Target="../media/image1018.emf"/><Relationship Id="rId58" Type="http://schemas.openxmlformats.org/officeDocument/2006/relationships/image" Target="../media/image1023.emf"/><Relationship Id="rId74" Type="http://schemas.openxmlformats.org/officeDocument/2006/relationships/image" Target="../media/image1039.svg"/><Relationship Id="rId79" Type="http://schemas.openxmlformats.org/officeDocument/2006/relationships/image" Target="../media/image1044.emf"/><Relationship Id="rId5" Type="http://schemas.openxmlformats.org/officeDocument/2006/relationships/image" Target="../media/image970.emf"/><Relationship Id="rId90" Type="http://schemas.openxmlformats.org/officeDocument/2006/relationships/image" Target="../media/image1055.emf"/><Relationship Id="rId14" Type="http://schemas.openxmlformats.org/officeDocument/2006/relationships/image" Target="../media/image979.png"/><Relationship Id="rId22" Type="http://schemas.openxmlformats.org/officeDocument/2006/relationships/image" Target="../media/image987.emf"/><Relationship Id="rId27" Type="http://schemas.openxmlformats.org/officeDocument/2006/relationships/image" Target="../media/image992.emf"/><Relationship Id="rId30" Type="http://schemas.openxmlformats.org/officeDocument/2006/relationships/image" Target="../media/image995.emf"/><Relationship Id="rId35" Type="http://schemas.openxmlformats.org/officeDocument/2006/relationships/image" Target="../media/image1000.png"/><Relationship Id="rId43" Type="http://schemas.openxmlformats.org/officeDocument/2006/relationships/image" Target="../media/image1008.emf"/><Relationship Id="rId48" Type="http://schemas.openxmlformats.org/officeDocument/2006/relationships/image" Target="../media/image1013.emf"/><Relationship Id="rId56" Type="http://schemas.openxmlformats.org/officeDocument/2006/relationships/image" Target="../media/image1021.emf"/><Relationship Id="rId64" Type="http://schemas.openxmlformats.org/officeDocument/2006/relationships/image" Target="../media/image1029.emf"/><Relationship Id="rId69" Type="http://schemas.openxmlformats.org/officeDocument/2006/relationships/image" Target="../media/image1034.emf"/><Relationship Id="rId77" Type="http://schemas.openxmlformats.org/officeDocument/2006/relationships/image" Target="../media/image1042.png"/><Relationship Id="rId8" Type="http://schemas.openxmlformats.org/officeDocument/2006/relationships/image" Target="../media/image973.emf"/><Relationship Id="rId51" Type="http://schemas.openxmlformats.org/officeDocument/2006/relationships/image" Target="../media/image1016.emf"/><Relationship Id="rId72" Type="http://schemas.openxmlformats.org/officeDocument/2006/relationships/image" Target="../media/image1037.emf"/><Relationship Id="rId80" Type="http://schemas.openxmlformats.org/officeDocument/2006/relationships/image" Target="../media/image1045.emf"/><Relationship Id="rId85" Type="http://schemas.openxmlformats.org/officeDocument/2006/relationships/image" Target="../media/image1050.emf"/><Relationship Id="rId3" Type="http://schemas.openxmlformats.org/officeDocument/2006/relationships/image" Target="../media/image968.emf"/><Relationship Id="rId12" Type="http://schemas.openxmlformats.org/officeDocument/2006/relationships/image" Target="../media/image977.png"/><Relationship Id="rId17" Type="http://schemas.openxmlformats.org/officeDocument/2006/relationships/image" Target="../media/image982.emf"/><Relationship Id="rId25" Type="http://schemas.openxmlformats.org/officeDocument/2006/relationships/image" Target="../media/image990.emf"/><Relationship Id="rId33" Type="http://schemas.openxmlformats.org/officeDocument/2006/relationships/image" Target="../media/image998.emf"/><Relationship Id="rId38" Type="http://schemas.openxmlformats.org/officeDocument/2006/relationships/image" Target="../media/image1003.emf"/><Relationship Id="rId46" Type="http://schemas.openxmlformats.org/officeDocument/2006/relationships/image" Target="../media/image1011.emf"/><Relationship Id="rId59" Type="http://schemas.openxmlformats.org/officeDocument/2006/relationships/image" Target="../media/image1024.emf"/><Relationship Id="rId67" Type="http://schemas.openxmlformats.org/officeDocument/2006/relationships/image" Target="../media/image1032.emf"/><Relationship Id="rId20" Type="http://schemas.openxmlformats.org/officeDocument/2006/relationships/image" Target="../media/image985.emf"/><Relationship Id="rId41" Type="http://schemas.openxmlformats.org/officeDocument/2006/relationships/image" Target="../media/image1006.emf"/><Relationship Id="rId54" Type="http://schemas.openxmlformats.org/officeDocument/2006/relationships/image" Target="../media/image1019.emf"/><Relationship Id="rId62" Type="http://schemas.openxmlformats.org/officeDocument/2006/relationships/image" Target="../media/image1027.emf"/><Relationship Id="rId70" Type="http://schemas.openxmlformats.org/officeDocument/2006/relationships/image" Target="../media/image1035.emf"/><Relationship Id="rId75" Type="http://schemas.openxmlformats.org/officeDocument/2006/relationships/image" Target="../media/image1040.png"/><Relationship Id="rId83" Type="http://schemas.openxmlformats.org/officeDocument/2006/relationships/image" Target="../media/image1048.emf"/><Relationship Id="rId88" Type="http://schemas.openxmlformats.org/officeDocument/2006/relationships/image" Target="../media/image1053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971.emf"/><Relationship Id="rId15" Type="http://schemas.openxmlformats.org/officeDocument/2006/relationships/image" Target="../media/image980.png"/><Relationship Id="rId23" Type="http://schemas.openxmlformats.org/officeDocument/2006/relationships/image" Target="../media/image988.emf"/><Relationship Id="rId28" Type="http://schemas.openxmlformats.org/officeDocument/2006/relationships/image" Target="../media/image993.emf"/><Relationship Id="rId36" Type="http://schemas.openxmlformats.org/officeDocument/2006/relationships/image" Target="../media/image1001.emf"/><Relationship Id="rId49" Type="http://schemas.openxmlformats.org/officeDocument/2006/relationships/image" Target="../media/image1014.emf"/><Relationship Id="rId57" Type="http://schemas.openxmlformats.org/officeDocument/2006/relationships/image" Target="../media/image1022.emf"/><Relationship Id="rId10" Type="http://schemas.openxmlformats.org/officeDocument/2006/relationships/image" Target="../media/image975.png"/><Relationship Id="rId31" Type="http://schemas.openxmlformats.org/officeDocument/2006/relationships/image" Target="../media/image996.emf"/><Relationship Id="rId44" Type="http://schemas.openxmlformats.org/officeDocument/2006/relationships/image" Target="../media/image1009.emf"/><Relationship Id="rId52" Type="http://schemas.openxmlformats.org/officeDocument/2006/relationships/image" Target="../media/image1017.emf"/><Relationship Id="rId60" Type="http://schemas.openxmlformats.org/officeDocument/2006/relationships/image" Target="../media/image1025.emf"/><Relationship Id="rId65" Type="http://schemas.openxmlformats.org/officeDocument/2006/relationships/image" Target="../media/image1030.emf"/><Relationship Id="rId73" Type="http://schemas.openxmlformats.org/officeDocument/2006/relationships/image" Target="../media/image1038.png"/><Relationship Id="rId78" Type="http://schemas.openxmlformats.org/officeDocument/2006/relationships/image" Target="../media/image1043.svg"/><Relationship Id="rId81" Type="http://schemas.openxmlformats.org/officeDocument/2006/relationships/image" Target="../media/image1046.png"/><Relationship Id="rId86" Type="http://schemas.openxmlformats.org/officeDocument/2006/relationships/image" Target="../media/image1051.emf"/><Relationship Id="rId4" Type="http://schemas.openxmlformats.org/officeDocument/2006/relationships/image" Target="../media/image969.emf"/><Relationship Id="rId9" Type="http://schemas.openxmlformats.org/officeDocument/2006/relationships/image" Target="../media/image974.emf"/><Relationship Id="rId13" Type="http://schemas.openxmlformats.org/officeDocument/2006/relationships/image" Target="../media/image978.png"/><Relationship Id="rId18" Type="http://schemas.openxmlformats.org/officeDocument/2006/relationships/image" Target="../media/image983.emf"/><Relationship Id="rId39" Type="http://schemas.openxmlformats.org/officeDocument/2006/relationships/image" Target="../media/image1004.emf"/><Relationship Id="rId34" Type="http://schemas.openxmlformats.org/officeDocument/2006/relationships/image" Target="../media/image999.emf"/><Relationship Id="rId50" Type="http://schemas.openxmlformats.org/officeDocument/2006/relationships/image" Target="../media/image1015.png"/><Relationship Id="rId55" Type="http://schemas.openxmlformats.org/officeDocument/2006/relationships/image" Target="../media/image1020.emf"/><Relationship Id="rId76" Type="http://schemas.openxmlformats.org/officeDocument/2006/relationships/image" Target="../media/image1041.svg"/><Relationship Id="rId7" Type="http://schemas.openxmlformats.org/officeDocument/2006/relationships/image" Target="../media/image972.emf"/><Relationship Id="rId71" Type="http://schemas.openxmlformats.org/officeDocument/2006/relationships/image" Target="../media/image1036.emf"/><Relationship Id="rId2" Type="http://schemas.openxmlformats.org/officeDocument/2006/relationships/notesSlide" Target="../notesSlides/notesSlide10.xml"/><Relationship Id="rId29" Type="http://schemas.openxmlformats.org/officeDocument/2006/relationships/image" Target="../media/image994.emf"/><Relationship Id="rId24" Type="http://schemas.openxmlformats.org/officeDocument/2006/relationships/image" Target="../media/image989.emf"/><Relationship Id="rId40" Type="http://schemas.openxmlformats.org/officeDocument/2006/relationships/image" Target="../media/image1005.emf"/><Relationship Id="rId45" Type="http://schemas.openxmlformats.org/officeDocument/2006/relationships/image" Target="../media/image1010.emf"/><Relationship Id="rId66" Type="http://schemas.openxmlformats.org/officeDocument/2006/relationships/image" Target="../media/image1031.emf"/><Relationship Id="rId87" Type="http://schemas.openxmlformats.org/officeDocument/2006/relationships/image" Target="../media/image1052.emf"/><Relationship Id="rId61" Type="http://schemas.openxmlformats.org/officeDocument/2006/relationships/image" Target="../media/image1026.emf"/><Relationship Id="rId82" Type="http://schemas.openxmlformats.org/officeDocument/2006/relationships/image" Target="../media/image1047.svg"/><Relationship Id="rId19" Type="http://schemas.openxmlformats.org/officeDocument/2006/relationships/image" Target="../media/image984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9.emf"/><Relationship Id="rId3" Type="http://schemas.openxmlformats.org/officeDocument/2006/relationships/image" Target="../media/image968.emf"/><Relationship Id="rId7" Type="http://schemas.openxmlformats.org/officeDocument/2006/relationships/image" Target="../media/image1058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057.png"/><Relationship Id="rId5" Type="http://schemas.openxmlformats.org/officeDocument/2006/relationships/image" Target="../media/image1056.emf"/><Relationship Id="rId10" Type="http://schemas.openxmlformats.org/officeDocument/2006/relationships/image" Target="../media/image1061.emf"/><Relationship Id="rId4" Type="http://schemas.openxmlformats.org/officeDocument/2006/relationships/image" Target="../media/image1036.emf"/><Relationship Id="rId9" Type="http://schemas.openxmlformats.org/officeDocument/2006/relationships/image" Target="../media/image1060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8.emf"/><Relationship Id="rId7" Type="http://schemas.openxmlformats.org/officeDocument/2006/relationships/image" Target="../media/image106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064.png"/><Relationship Id="rId5" Type="http://schemas.openxmlformats.org/officeDocument/2006/relationships/image" Target="../media/image1063.png"/><Relationship Id="rId4" Type="http://schemas.openxmlformats.org/officeDocument/2006/relationships/image" Target="../media/image106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8.emf"/><Relationship Id="rId13" Type="http://schemas.openxmlformats.org/officeDocument/2006/relationships/image" Target="../media/image1072.emf"/><Relationship Id="rId18" Type="http://schemas.openxmlformats.org/officeDocument/2006/relationships/image" Target="../media/image1077.emf"/><Relationship Id="rId3" Type="http://schemas.openxmlformats.org/officeDocument/2006/relationships/image" Target="../media/image554.png"/><Relationship Id="rId21" Type="http://schemas.openxmlformats.org/officeDocument/2006/relationships/image" Target="../media/image559.png"/><Relationship Id="rId7" Type="http://schemas.openxmlformats.org/officeDocument/2006/relationships/image" Target="../media/image558.png"/><Relationship Id="rId12" Type="http://schemas.openxmlformats.org/officeDocument/2006/relationships/image" Target="../media/image968.emf"/><Relationship Id="rId17" Type="http://schemas.openxmlformats.org/officeDocument/2006/relationships/image" Target="../media/image1076.emf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1075.emf"/><Relationship Id="rId20" Type="http://schemas.openxmlformats.org/officeDocument/2006/relationships/image" Target="../media/image1079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57.png"/><Relationship Id="rId11" Type="http://schemas.openxmlformats.org/officeDocument/2006/relationships/image" Target="../media/image1071.emf"/><Relationship Id="rId5" Type="http://schemas.openxmlformats.org/officeDocument/2006/relationships/image" Target="../media/image1067.emf"/><Relationship Id="rId15" Type="http://schemas.openxmlformats.org/officeDocument/2006/relationships/image" Target="../media/image1074.emf"/><Relationship Id="rId23" Type="http://schemas.openxmlformats.org/officeDocument/2006/relationships/image" Target="../media/image1021.emf"/><Relationship Id="rId10" Type="http://schemas.openxmlformats.org/officeDocument/2006/relationships/image" Target="../media/image1070.emf"/><Relationship Id="rId19" Type="http://schemas.openxmlformats.org/officeDocument/2006/relationships/image" Target="../media/image1078.emf"/><Relationship Id="rId4" Type="http://schemas.openxmlformats.org/officeDocument/2006/relationships/image" Target="../media/image1066.emf"/><Relationship Id="rId9" Type="http://schemas.openxmlformats.org/officeDocument/2006/relationships/image" Target="../media/image1069.emf"/><Relationship Id="rId14" Type="http://schemas.openxmlformats.org/officeDocument/2006/relationships/image" Target="../media/image1073.emf"/><Relationship Id="rId22" Type="http://schemas.openxmlformats.org/officeDocument/2006/relationships/image" Target="../media/image56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5.emf"/><Relationship Id="rId13" Type="http://schemas.openxmlformats.org/officeDocument/2006/relationships/image" Target="../media/image1089.emf"/><Relationship Id="rId18" Type="http://schemas.openxmlformats.org/officeDocument/2006/relationships/image" Target="../media/image1094.emf"/><Relationship Id="rId26" Type="http://schemas.openxmlformats.org/officeDocument/2006/relationships/image" Target="../media/image1102.emf"/><Relationship Id="rId3" Type="http://schemas.openxmlformats.org/officeDocument/2006/relationships/image" Target="../media/image1080.emf"/><Relationship Id="rId21" Type="http://schemas.openxmlformats.org/officeDocument/2006/relationships/image" Target="../media/image1097.emf"/><Relationship Id="rId7" Type="http://schemas.openxmlformats.org/officeDocument/2006/relationships/image" Target="../media/image1084.emf"/><Relationship Id="rId12" Type="http://schemas.openxmlformats.org/officeDocument/2006/relationships/image" Target="../media/image968.emf"/><Relationship Id="rId17" Type="http://schemas.openxmlformats.org/officeDocument/2006/relationships/image" Target="../media/image1093.emf"/><Relationship Id="rId25" Type="http://schemas.openxmlformats.org/officeDocument/2006/relationships/image" Target="../media/image1101.emf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1092.emf"/><Relationship Id="rId20" Type="http://schemas.openxmlformats.org/officeDocument/2006/relationships/image" Target="../media/image1096.emf"/><Relationship Id="rId29" Type="http://schemas.openxmlformats.org/officeDocument/2006/relationships/image" Target="../media/image1105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083.emf"/><Relationship Id="rId11" Type="http://schemas.openxmlformats.org/officeDocument/2006/relationships/image" Target="../media/image1088.emf"/><Relationship Id="rId24" Type="http://schemas.openxmlformats.org/officeDocument/2006/relationships/image" Target="../media/image1100.emf"/><Relationship Id="rId5" Type="http://schemas.openxmlformats.org/officeDocument/2006/relationships/image" Target="../media/image1082.emf"/><Relationship Id="rId15" Type="http://schemas.openxmlformats.org/officeDocument/2006/relationships/image" Target="../media/image1091.emf"/><Relationship Id="rId23" Type="http://schemas.openxmlformats.org/officeDocument/2006/relationships/image" Target="../media/image1099.emf"/><Relationship Id="rId28" Type="http://schemas.openxmlformats.org/officeDocument/2006/relationships/image" Target="../media/image1104.emf"/><Relationship Id="rId10" Type="http://schemas.openxmlformats.org/officeDocument/2006/relationships/image" Target="../media/image1087.emf"/><Relationship Id="rId19" Type="http://schemas.openxmlformats.org/officeDocument/2006/relationships/image" Target="../media/image1095.emf"/><Relationship Id="rId4" Type="http://schemas.openxmlformats.org/officeDocument/2006/relationships/image" Target="../media/image1081.emf"/><Relationship Id="rId9" Type="http://schemas.openxmlformats.org/officeDocument/2006/relationships/image" Target="../media/image1086.emf"/><Relationship Id="rId14" Type="http://schemas.openxmlformats.org/officeDocument/2006/relationships/image" Target="../media/image1090.emf"/><Relationship Id="rId22" Type="http://schemas.openxmlformats.org/officeDocument/2006/relationships/image" Target="../media/image1098.emf"/><Relationship Id="rId27" Type="http://schemas.openxmlformats.org/officeDocument/2006/relationships/image" Target="../media/image1103.emf"/><Relationship Id="rId30" Type="http://schemas.openxmlformats.org/officeDocument/2006/relationships/image" Target="../media/image1106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1.png"/><Relationship Id="rId13" Type="http://schemas.openxmlformats.org/officeDocument/2006/relationships/image" Target="../media/image1116.png"/><Relationship Id="rId18" Type="http://schemas.openxmlformats.org/officeDocument/2006/relationships/image" Target="../media/image1121.emf"/><Relationship Id="rId3" Type="http://schemas.openxmlformats.org/officeDocument/2006/relationships/image" Target="../media/image968.emf"/><Relationship Id="rId21" Type="http://schemas.openxmlformats.org/officeDocument/2006/relationships/image" Target="../media/image1124.png"/><Relationship Id="rId7" Type="http://schemas.openxmlformats.org/officeDocument/2006/relationships/image" Target="../media/image1110.png"/><Relationship Id="rId12" Type="http://schemas.openxmlformats.org/officeDocument/2006/relationships/image" Target="../media/image1115.png"/><Relationship Id="rId17" Type="http://schemas.openxmlformats.org/officeDocument/2006/relationships/image" Target="../media/image1120.emf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1119.emf"/><Relationship Id="rId20" Type="http://schemas.openxmlformats.org/officeDocument/2006/relationships/image" Target="../media/image1123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109.png"/><Relationship Id="rId11" Type="http://schemas.openxmlformats.org/officeDocument/2006/relationships/image" Target="../media/image1114.png"/><Relationship Id="rId5" Type="http://schemas.openxmlformats.org/officeDocument/2006/relationships/image" Target="../media/image1108.png"/><Relationship Id="rId15" Type="http://schemas.openxmlformats.org/officeDocument/2006/relationships/image" Target="../media/image1118.png"/><Relationship Id="rId10" Type="http://schemas.openxmlformats.org/officeDocument/2006/relationships/image" Target="../media/image1113.png"/><Relationship Id="rId19" Type="http://schemas.openxmlformats.org/officeDocument/2006/relationships/image" Target="../media/image1122.png"/><Relationship Id="rId4" Type="http://schemas.openxmlformats.org/officeDocument/2006/relationships/image" Target="../media/image1107.png"/><Relationship Id="rId9" Type="http://schemas.openxmlformats.org/officeDocument/2006/relationships/image" Target="../media/image1112.png"/><Relationship Id="rId14" Type="http://schemas.openxmlformats.org/officeDocument/2006/relationships/image" Target="../media/image1117.png"/><Relationship Id="rId22" Type="http://schemas.openxmlformats.org/officeDocument/2006/relationships/image" Target="../media/image1125.png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3.png"/><Relationship Id="rId21" Type="http://schemas.openxmlformats.org/officeDocument/2006/relationships/image" Target="../media/image28.emf"/><Relationship Id="rId42" Type="http://schemas.openxmlformats.org/officeDocument/2006/relationships/image" Target="../media/image49.emf"/><Relationship Id="rId47" Type="http://schemas.openxmlformats.org/officeDocument/2006/relationships/image" Target="../media/image54.emf"/><Relationship Id="rId63" Type="http://schemas.openxmlformats.org/officeDocument/2006/relationships/image" Target="../media/image70.emf"/><Relationship Id="rId68" Type="http://schemas.openxmlformats.org/officeDocument/2006/relationships/image" Target="../media/image75.emf"/><Relationship Id="rId84" Type="http://schemas.openxmlformats.org/officeDocument/2006/relationships/image" Target="../media/image91.emf"/><Relationship Id="rId89" Type="http://schemas.openxmlformats.org/officeDocument/2006/relationships/image" Target="../media/image96.emf"/><Relationship Id="rId16" Type="http://schemas.openxmlformats.org/officeDocument/2006/relationships/image" Target="../media/image23.emf"/><Relationship Id="rId11" Type="http://schemas.openxmlformats.org/officeDocument/2006/relationships/image" Target="../media/image18.emf"/><Relationship Id="rId32" Type="http://schemas.openxmlformats.org/officeDocument/2006/relationships/image" Target="../media/image39.emf"/><Relationship Id="rId37" Type="http://schemas.openxmlformats.org/officeDocument/2006/relationships/image" Target="../media/image44.png"/><Relationship Id="rId53" Type="http://schemas.openxmlformats.org/officeDocument/2006/relationships/image" Target="../media/image60.svg"/><Relationship Id="rId58" Type="http://schemas.openxmlformats.org/officeDocument/2006/relationships/image" Target="../media/image65.emf"/><Relationship Id="rId74" Type="http://schemas.openxmlformats.org/officeDocument/2006/relationships/image" Target="../media/image81.png"/><Relationship Id="rId79" Type="http://schemas.openxmlformats.org/officeDocument/2006/relationships/image" Target="../media/image86.emf"/><Relationship Id="rId5" Type="http://schemas.openxmlformats.org/officeDocument/2006/relationships/image" Target="../media/image12.emf"/><Relationship Id="rId90" Type="http://schemas.openxmlformats.org/officeDocument/2006/relationships/image" Target="../media/image97.emf"/><Relationship Id="rId22" Type="http://schemas.openxmlformats.org/officeDocument/2006/relationships/image" Target="../media/image29.emf"/><Relationship Id="rId27" Type="http://schemas.openxmlformats.org/officeDocument/2006/relationships/image" Target="../media/image34.png"/><Relationship Id="rId43" Type="http://schemas.openxmlformats.org/officeDocument/2006/relationships/image" Target="../media/image50.emf"/><Relationship Id="rId48" Type="http://schemas.openxmlformats.org/officeDocument/2006/relationships/image" Target="../media/image55.emf"/><Relationship Id="rId64" Type="http://schemas.openxmlformats.org/officeDocument/2006/relationships/image" Target="../media/image71.emf"/><Relationship Id="rId69" Type="http://schemas.openxmlformats.org/officeDocument/2006/relationships/image" Target="../media/image76.emf"/><Relationship Id="rId8" Type="http://schemas.openxmlformats.org/officeDocument/2006/relationships/image" Target="../media/image15.emf"/><Relationship Id="rId51" Type="http://schemas.openxmlformats.org/officeDocument/2006/relationships/image" Target="../media/image58.svg"/><Relationship Id="rId72" Type="http://schemas.openxmlformats.org/officeDocument/2006/relationships/image" Target="../media/image79.png"/><Relationship Id="rId80" Type="http://schemas.openxmlformats.org/officeDocument/2006/relationships/image" Target="../media/image87.emf"/><Relationship Id="rId85" Type="http://schemas.openxmlformats.org/officeDocument/2006/relationships/image" Target="../media/image92.emf"/><Relationship Id="rId93" Type="http://schemas.openxmlformats.org/officeDocument/2006/relationships/image" Target="../media/image100.emf"/><Relationship Id="rId3" Type="http://schemas.openxmlformats.org/officeDocument/2006/relationships/image" Target="../media/image10.emf"/><Relationship Id="rId12" Type="http://schemas.openxmlformats.org/officeDocument/2006/relationships/image" Target="../media/image19.emf"/><Relationship Id="rId17" Type="http://schemas.openxmlformats.org/officeDocument/2006/relationships/image" Target="../media/image24.emf"/><Relationship Id="rId25" Type="http://schemas.openxmlformats.org/officeDocument/2006/relationships/image" Target="../media/image32.png"/><Relationship Id="rId33" Type="http://schemas.openxmlformats.org/officeDocument/2006/relationships/image" Target="../media/image40.emf"/><Relationship Id="rId38" Type="http://schemas.openxmlformats.org/officeDocument/2006/relationships/image" Target="../media/image45.emf"/><Relationship Id="rId46" Type="http://schemas.openxmlformats.org/officeDocument/2006/relationships/image" Target="../media/image53.emf"/><Relationship Id="rId59" Type="http://schemas.openxmlformats.org/officeDocument/2006/relationships/image" Target="../media/image66.emf"/><Relationship Id="rId67" Type="http://schemas.openxmlformats.org/officeDocument/2006/relationships/image" Target="../media/image74.emf"/><Relationship Id="rId20" Type="http://schemas.openxmlformats.org/officeDocument/2006/relationships/image" Target="../media/image27.png"/><Relationship Id="rId41" Type="http://schemas.openxmlformats.org/officeDocument/2006/relationships/image" Target="../media/image48.emf"/><Relationship Id="rId54" Type="http://schemas.openxmlformats.org/officeDocument/2006/relationships/image" Target="../media/image61.emf"/><Relationship Id="rId62" Type="http://schemas.openxmlformats.org/officeDocument/2006/relationships/image" Target="../media/image69.emf"/><Relationship Id="rId70" Type="http://schemas.openxmlformats.org/officeDocument/2006/relationships/image" Target="../media/image77.png"/><Relationship Id="rId75" Type="http://schemas.openxmlformats.org/officeDocument/2006/relationships/image" Target="../media/image82.svg"/><Relationship Id="rId83" Type="http://schemas.openxmlformats.org/officeDocument/2006/relationships/image" Target="../media/image90.png"/><Relationship Id="rId88" Type="http://schemas.openxmlformats.org/officeDocument/2006/relationships/image" Target="../media/image95.emf"/><Relationship Id="rId91" Type="http://schemas.openxmlformats.org/officeDocument/2006/relationships/image" Target="../media/image98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3.emf"/><Relationship Id="rId15" Type="http://schemas.openxmlformats.org/officeDocument/2006/relationships/image" Target="../media/image22.emf"/><Relationship Id="rId23" Type="http://schemas.openxmlformats.org/officeDocument/2006/relationships/image" Target="../media/image30.png"/><Relationship Id="rId28" Type="http://schemas.openxmlformats.org/officeDocument/2006/relationships/image" Target="../media/image35.png"/><Relationship Id="rId36" Type="http://schemas.openxmlformats.org/officeDocument/2006/relationships/image" Target="../media/image43.png"/><Relationship Id="rId49" Type="http://schemas.openxmlformats.org/officeDocument/2006/relationships/image" Target="../media/image56.emf"/><Relationship Id="rId57" Type="http://schemas.openxmlformats.org/officeDocument/2006/relationships/image" Target="../media/image64.png"/><Relationship Id="rId10" Type="http://schemas.openxmlformats.org/officeDocument/2006/relationships/image" Target="../media/image17.emf"/><Relationship Id="rId31" Type="http://schemas.openxmlformats.org/officeDocument/2006/relationships/image" Target="../media/image38.png"/><Relationship Id="rId44" Type="http://schemas.openxmlformats.org/officeDocument/2006/relationships/image" Target="../media/image51.emf"/><Relationship Id="rId52" Type="http://schemas.openxmlformats.org/officeDocument/2006/relationships/image" Target="../media/image59.png"/><Relationship Id="rId60" Type="http://schemas.openxmlformats.org/officeDocument/2006/relationships/image" Target="../media/image67.emf"/><Relationship Id="rId65" Type="http://schemas.openxmlformats.org/officeDocument/2006/relationships/image" Target="../media/image72.emf"/><Relationship Id="rId73" Type="http://schemas.openxmlformats.org/officeDocument/2006/relationships/image" Target="../media/image80.svg"/><Relationship Id="rId78" Type="http://schemas.openxmlformats.org/officeDocument/2006/relationships/image" Target="../media/image85.emf"/><Relationship Id="rId81" Type="http://schemas.openxmlformats.org/officeDocument/2006/relationships/image" Target="../media/image88.emf"/><Relationship Id="rId86" Type="http://schemas.openxmlformats.org/officeDocument/2006/relationships/image" Target="../media/image93.emf"/><Relationship Id="rId4" Type="http://schemas.openxmlformats.org/officeDocument/2006/relationships/image" Target="../media/image11.emf"/><Relationship Id="rId9" Type="http://schemas.openxmlformats.org/officeDocument/2006/relationships/image" Target="../media/image16.emf"/><Relationship Id="rId13" Type="http://schemas.openxmlformats.org/officeDocument/2006/relationships/image" Target="../media/image20.emf"/><Relationship Id="rId18" Type="http://schemas.openxmlformats.org/officeDocument/2006/relationships/image" Target="../media/image25.emf"/><Relationship Id="rId39" Type="http://schemas.openxmlformats.org/officeDocument/2006/relationships/image" Target="../media/image46.emf"/><Relationship Id="rId34" Type="http://schemas.openxmlformats.org/officeDocument/2006/relationships/image" Target="../media/image41.emf"/><Relationship Id="rId50" Type="http://schemas.openxmlformats.org/officeDocument/2006/relationships/image" Target="../media/image57.png"/><Relationship Id="rId55" Type="http://schemas.openxmlformats.org/officeDocument/2006/relationships/image" Target="../media/image62.emf"/><Relationship Id="rId76" Type="http://schemas.openxmlformats.org/officeDocument/2006/relationships/image" Target="../media/image83.png"/><Relationship Id="rId7" Type="http://schemas.openxmlformats.org/officeDocument/2006/relationships/image" Target="../media/image14.emf"/><Relationship Id="rId71" Type="http://schemas.openxmlformats.org/officeDocument/2006/relationships/image" Target="../media/image78.svg"/><Relationship Id="rId92" Type="http://schemas.openxmlformats.org/officeDocument/2006/relationships/image" Target="../media/image99.emf"/><Relationship Id="rId2" Type="http://schemas.openxmlformats.org/officeDocument/2006/relationships/notesSlide" Target="../notesSlides/notesSlide1.xml"/><Relationship Id="rId29" Type="http://schemas.openxmlformats.org/officeDocument/2006/relationships/image" Target="../media/image36.png"/><Relationship Id="rId24" Type="http://schemas.openxmlformats.org/officeDocument/2006/relationships/image" Target="../media/image31.png"/><Relationship Id="rId40" Type="http://schemas.openxmlformats.org/officeDocument/2006/relationships/image" Target="../media/image47.emf"/><Relationship Id="rId45" Type="http://schemas.openxmlformats.org/officeDocument/2006/relationships/image" Target="../media/image52.emf"/><Relationship Id="rId66" Type="http://schemas.openxmlformats.org/officeDocument/2006/relationships/image" Target="../media/image73.emf"/><Relationship Id="rId87" Type="http://schemas.openxmlformats.org/officeDocument/2006/relationships/image" Target="../media/image94.emf"/><Relationship Id="rId61" Type="http://schemas.openxmlformats.org/officeDocument/2006/relationships/image" Target="../media/image68.emf"/><Relationship Id="rId82" Type="http://schemas.openxmlformats.org/officeDocument/2006/relationships/image" Target="../media/image89.png"/><Relationship Id="rId19" Type="http://schemas.openxmlformats.org/officeDocument/2006/relationships/image" Target="../media/image26.emf"/><Relationship Id="rId14" Type="http://schemas.openxmlformats.org/officeDocument/2006/relationships/image" Target="../media/image21.emf"/><Relationship Id="rId30" Type="http://schemas.openxmlformats.org/officeDocument/2006/relationships/image" Target="../media/image37.png"/><Relationship Id="rId35" Type="http://schemas.openxmlformats.org/officeDocument/2006/relationships/image" Target="../media/image42.png"/><Relationship Id="rId56" Type="http://schemas.openxmlformats.org/officeDocument/2006/relationships/image" Target="../media/image63.png"/><Relationship Id="rId77" Type="http://schemas.openxmlformats.org/officeDocument/2006/relationships/image" Target="../media/image84.svg"/></Relationships>
</file>

<file path=ppt/slides/_rels/slide3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35.emf"/><Relationship Id="rId18" Type="http://schemas.openxmlformats.org/officeDocument/2006/relationships/image" Target="../media/image1140.emf"/><Relationship Id="rId26" Type="http://schemas.openxmlformats.org/officeDocument/2006/relationships/image" Target="../media/image1148.emf"/><Relationship Id="rId39" Type="http://schemas.openxmlformats.org/officeDocument/2006/relationships/image" Target="../media/image1161.emf"/><Relationship Id="rId21" Type="http://schemas.openxmlformats.org/officeDocument/2006/relationships/image" Target="../media/image1143.emf"/><Relationship Id="rId34" Type="http://schemas.openxmlformats.org/officeDocument/2006/relationships/image" Target="../media/image1156.emf"/><Relationship Id="rId42" Type="http://schemas.openxmlformats.org/officeDocument/2006/relationships/image" Target="../media/image1164.emf"/><Relationship Id="rId47" Type="http://schemas.openxmlformats.org/officeDocument/2006/relationships/image" Target="../media/image1169.emf"/><Relationship Id="rId7" Type="http://schemas.openxmlformats.org/officeDocument/2006/relationships/image" Target="../media/image1129.emf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1138.emf"/><Relationship Id="rId29" Type="http://schemas.openxmlformats.org/officeDocument/2006/relationships/image" Target="../media/image1151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128.emf"/><Relationship Id="rId11" Type="http://schemas.openxmlformats.org/officeDocument/2006/relationships/image" Target="../media/image1133.emf"/><Relationship Id="rId24" Type="http://schemas.openxmlformats.org/officeDocument/2006/relationships/image" Target="../media/image1146.emf"/><Relationship Id="rId32" Type="http://schemas.openxmlformats.org/officeDocument/2006/relationships/image" Target="../media/image1154.emf"/><Relationship Id="rId37" Type="http://schemas.openxmlformats.org/officeDocument/2006/relationships/image" Target="../media/image1159.emf"/><Relationship Id="rId40" Type="http://schemas.openxmlformats.org/officeDocument/2006/relationships/image" Target="../media/image1162.emf"/><Relationship Id="rId45" Type="http://schemas.openxmlformats.org/officeDocument/2006/relationships/image" Target="../media/image1167.emf"/><Relationship Id="rId5" Type="http://schemas.openxmlformats.org/officeDocument/2006/relationships/image" Target="../media/image1127.emf"/><Relationship Id="rId15" Type="http://schemas.openxmlformats.org/officeDocument/2006/relationships/image" Target="../media/image1137.emf"/><Relationship Id="rId23" Type="http://schemas.openxmlformats.org/officeDocument/2006/relationships/image" Target="../media/image1145.emf"/><Relationship Id="rId28" Type="http://schemas.openxmlformats.org/officeDocument/2006/relationships/image" Target="../media/image1150.emf"/><Relationship Id="rId36" Type="http://schemas.openxmlformats.org/officeDocument/2006/relationships/image" Target="../media/image1158.emf"/><Relationship Id="rId10" Type="http://schemas.openxmlformats.org/officeDocument/2006/relationships/image" Target="../media/image1132.emf"/><Relationship Id="rId19" Type="http://schemas.openxmlformats.org/officeDocument/2006/relationships/image" Target="../media/image1141.emf"/><Relationship Id="rId31" Type="http://schemas.openxmlformats.org/officeDocument/2006/relationships/image" Target="../media/image1153.emf"/><Relationship Id="rId44" Type="http://schemas.openxmlformats.org/officeDocument/2006/relationships/image" Target="../media/image1166.emf"/><Relationship Id="rId4" Type="http://schemas.openxmlformats.org/officeDocument/2006/relationships/image" Target="../media/image1126.emf"/><Relationship Id="rId9" Type="http://schemas.openxmlformats.org/officeDocument/2006/relationships/image" Target="../media/image1131.emf"/><Relationship Id="rId14" Type="http://schemas.openxmlformats.org/officeDocument/2006/relationships/image" Target="../media/image1136.emf"/><Relationship Id="rId22" Type="http://schemas.openxmlformats.org/officeDocument/2006/relationships/image" Target="../media/image1144.emf"/><Relationship Id="rId27" Type="http://schemas.openxmlformats.org/officeDocument/2006/relationships/image" Target="../media/image1149.emf"/><Relationship Id="rId30" Type="http://schemas.openxmlformats.org/officeDocument/2006/relationships/image" Target="../media/image1152.emf"/><Relationship Id="rId35" Type="http://schemas.openxmlformats.org/officeDocument/2006/relationships/image" Target="../media/image1157.emf"/><Relationship Id="rId43" Type="http://schemas.openxmlformats.org/officeDocument/2006/relationships/image" Target="../media/image1165.emf"/><Relationship Id="rId48" Type="http://schemas.openxmlformats.org/officeDocument/2006/relationships/image" Target="../media/image1170.emf"/><Relationship Id="rId8" Type="http://schemas.openxmlformats.org/officeDocument/2006/relationships/image" Target="../media/image1130.emf"/><Relationship Id="rId3" Type="http://schemas.openxmlformats.org/officeDocument/2006/relationships/image" Target="../media/image968.emf"/><Relationship Id="rId12" Type="http://schemas.openxmlformats.org/officeDocument/2006/relationships/image" Target="../media/image1134.emf"/><Relationship Id="rId17" Type="http://schemas.openxmlformats.org/officeDocument/2006/relationships/image" Target="../media/image1139.emf"/><Relationship Id="rId25" Type="http://schemas.openxmlformats.org/officeDocument/2006/relationships/image" Target="../media/image1147.emf"/><Relationship Id="rId33" Type="http://schemas.openxmlformats.org/officeDocument/2006/relationships/image" Target="../media/image1155.emf"/><Relationship Id="rId38" Type="http://schemas.openxmlformats.org/officeDocument/2006/relationships/image" Target="../media/image1160.emf"/><Relationship Id="rId46" Type="http://schemas.openxmlformats.org/officeDocument/2006/relationships/image" Target="../media/image1168.emf"/><Relationship Id="rId20" Type="http://schemas.openxmlformats.org/officeDocument/2006/relationships/image" Target="../media/image1142.emf"/><Relationship Id="rId41" Type="http://schemas.openxmlformats.org/officeDocument/2006/relationships/image" Target="../media/image1163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5.png"/><Relationship Id="rId13" Type="http://schemas.openxmlformats.org/officeDocument/2006/relationships/image" Target="../media/image1180.png"/><Relationship Id="rId18" Type="http://schemas.openxmlformats.org/officeDocument/2006/relationships/image" Target="../media/image1184.png"/><Relationship Id="rId26" Type="http://schemas.openxmlformats.org/officeDocument/2006/relationships/image" Target="../media/image1192.emf"/><Relationship Id="rId3" Type="http://schemas.openxmlformats.org/officeDocument/2006/relationships/image" Target="../media/image968.emf"/><Relationship Id="rId21" Type="http://schemas.openxmlformats.org/officeDocument/2006/relationships/image" Target="../media/image1187.png"/><Relationship Id="rId7" Type="http://schemas.openxmlformats.org/officeDocument/2006/relationships/image" Target="../media/image1174.png"/><Relationship Id="rId12" Type="http://schemas.openxmlformats.org/officeDocument/2006/relationships/image" Target="../media/image1179.png"/><Relationship Id="rId17" Type="http://schemas.openxmlformats.org/officeDocument/2006/relationships/image" Target="../media/image669.png"/><Relationship Id="rId25" Type="http://schemas.openxmlformats.org/officeDocument/2006/relationships/image" Target="../media/image1191.emf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1183.png"/><Relationship Id="rId20" Type="http://schemas.openxmlformats.org/officeDocument/2006/relationships/image" Target="../media/image1186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173.png"/><Relationship Id="rId11" Type="http://schemas.openxmlformats.org/officeDocument/2006/relationships/image" Target="../media/image1178.png"/><Relationship Id="rId24" Type="http://schemas.openxmlformats.org/officeDocument/2006/relationships/image" Target="../media/image1190.emf"/><Relationship Id="rId5" Type="http://schemas.openxmlformats.org/officeDocument/2006/relationships/image" Target="../media/image1172.png"/><Relationship Id="rId15" Type="http://schemas.openxmlformats.org/officeDocument/2006/relationships/image" Target="../media/image1182.png"/><Relationship Id="rId23" Type="http://schemas.openxmlformats.org/officeDocument/2006/relationships/image" Target="../media/image1189.emf"/><Relationship Id="rId10" Type="http://schemas.openxmlformats.org/officeDocument/2006/relationships/image" Target="../media/image1177.png"/><Relationship Id="rId19" Type="http://schemas.openxmlformats.org/officeDocument/2006/relationships/image" Target="../media/image1185.png"/><Relationship Id="rId4" Type="http://schemas.openxmlformats.org/officeDocument/2006/relationships/image" Target="../media/image1171.png"/><Relationship Id="rId9" Type="http://schemas.openxmlformats.org/officeDocument/2006/relationships/image" Target="../media/image1176.png"/><Relationship Id="rId14" Type="http://schemas.openxmlformats.org/officeDocument/2006/relationships/image" Target="../media/image1181.png"/><Relationship Id="rId22" Type="http://schemas.openxmlformats.org/officeDocument/2006/relationships/image" Target="../media/image1188.emf"/><Relationship Id="rId27" Type="http://schemas.openxmlformats.org/officeDocument/2006/relationships/image" Target="../media/image1193.emf"/></Relationships>
</file>

<file path=ppt/slides/_rels/slide3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217.emf"/><Relationship Id="rId21" Type="http://schemas.openxmlformats.org/officeDocument/2006/relationships/image" Target="../media/image1212.svg"/><Relationship Id="rId42" Type="http://schemas.openxmlformats.org/officeDocument/2006/relationships/image" Target="../media/image1233.emf"/><Relationship Id="rId47" Type="http://schemas.openxmlformats.org/officeDocument/2006/relationships/image" Target="../media/image1238.emf"/><Relationship Id="rId63" Type="http://schemas.openxmlformats.org/officeDocument/2006/relationships/image" Target="../media/image1254.png"/><Relationship Id="rId68" Type="http://schemas.openxmlformats.org/officeDocument/2006/relationships/image" Target="../media/image1259.emf"/><Relationship Id="rId16" Type="http://schemas.openxmlformats.org/officeDocument/2006/relationships/image" Target="../media/image1207.png"/><Relationship Id="rId11" Type="http://schemas.openxmlformats.org/officeDocument/2006/relationships/image" Target="../media/image1202.emf"/><Relationship Id="rId32" Type="http://schemas.openxmlformats.org/officeDocument/2006/relationships/image" Target="../media/image1223.emf"/><Relationship Id="rId37" Type="http://schemas.openxmlformats.org/officeDocument/2006/relationships/image" Target="../media/image1228.emf"/><Relationship Id="rId53" Type="http://schemas.openxmlformats.org/officeDocument/2006/relationships/image" Target="../media/image1244.emf"/><Relationship Id="rId58" Type="http://schemas.openxmlformats.org/officeDocument/2006/relationships/image" Target="../media/image1249.emf"/><Relationship Id="rId74" Type="http://schemas.openxmlformats.org/officeDocument/2006/relationships/image" Target="../media/image1265.emf"/><Relationship Id="rId79" Type="http://schemas.openxmlformats.org/officeDocument/2006/relationships/image" Target="../media/image1270.emf"/><Relationship Id="rId5" Type="http://schemas.openxmlformats.org/officeDocument/2006/relationships/image" Target="../media/image1196.emf"/><Relationship Id="rId61" Type="http://schemas.openxmlformats.org/officeDocument/2006/relationships/image" Target="../media/image1252.emf"/><Relationship Id="rId82" Type="http://schemas.openxmlformats.org/officeDocument/2006/relationships/image" Target="../media/image1273.emf"/><Relationship Id="rId19" Type="http://schemas.openxmlformats.org/officeDocument/2006/relationships/image" Target="../media/image1210.svg"/><Relationship Id="rId14" Type="http://schemas.openxmlformats.org/officeDocument/2006/relationships/image" Target="../media/image1205.png"/><Relationship Id="rId22" Type="http://schemas.openxmlformats.org/officeDocument/2006/relationships/image" Target="../media/image1213.emf"/><Relationship Id="rId27" Type="http://schemas.openxmlformats.org/officeDocument/2006/relationships/image" Target="../media/image1218.emf"/><Relationship Id="rId30" Type="http://schemas.openxmlformats.org/officeDocument/2006/relationships/image" Target="../media/image1221.emf"/><Relationship Id="rId35" Type="http://schemas.openxmlformats.org/officeDocument/2006/relationships/image" Target="../media/image1226.png"/><Relationship Id="rId43" Type="http://schemas.openxmlformats.org/officeDocument/2006/relationships/image" Target="../media/image1234.emf"/><Relationship Id="rId48" Type="http://schemas.openxmlformats.org/officeDocument/2006/relationships/image" Target="../media/image1239.emf"/><Relationship Id="rId56" Type="http://schemas.openxmlformats.org/officeDocument/2006/relationships/image" Target="../media/image1247.emf"/><Relationship Id="rId64" Type="http://schemas.openxmlformats.org/officeDocument/2006/relationships/image" Target="../media/image1255.png"/><Relationship Id="rId69" Type="http://schemas.openxmlformats.org/officeDocument/2006/relationships/image" Target="../media/image1260.emf"/><Relationship Id="rId77" Type="http://schemas.openxmlformats.org/officeDocument/2006/relationships/image" Target="../media/image1268.emf"/><Relationship Id="rId8" Type="http://schemas.openxmlformats.org/officeDocument/2006/relationships/image" Target="../media/image1199.emf"/><Relationship Id="rId51" Type="http://schemas.openxmlformats.org/officeDocument/2006/relationships/image" Target="../media/image1242.emf"/><Relationship Id="rId72" Type="http://schemas.openxmlformats.org/officeDocument/2006/relationships/image" Target="../media/image1263.emf"/><Relationship Id="rId80" Type="http://schemas.openxmlformats.org/officeDocument/2006/relationships/image" Target="../media/image1271.emf"/><Relationship Id="rId3" Type="http://schemas.openxmlformats.org/officeDocument/2006/relationships/image" Target="../media/image1194.emf"/><Relationship Id="rId12" Type="http://schemas.openxmlformats.org/officeDocument/2006/relationships/image" Target="../media/image1203.emf"/><Relationship Id="rId17" Type="http://schemas.openxmlformats.org/officeDocument/2006/relationships/image" Target="../media/image1208.svg"/><Relationship Id="rId25" Type="http://schemas.openxmlformats.org/officeDocument/2006/relationships/image" Target="../media/image1216.emf"/><Relationship Id="rId33" Type="http://schemas.openxmlformats.org/officeDocument/2006/relationships/image" Target="../media/image1224.emf"/><Relationship Id="rId38" Type="http://schemas.openxmlformats.org/officeDocument/2006/relationships/image" Target="../media/image1229.emf"/><Relationship Id="rId46" Type="http://schemas.openxmlformats.org/officeDocument/2006/relationships/image" Target="../media/image1237.emf"/><Relationship Id="rId59" Type="http://schemas.openxmlformats.org/officeDocument/2006/relationships/image" Target="../media/image1250.emf"/><Relationship Id="rId67" Type="http://schemas.openxmlformats.org/officeDocument/2006/relationships/image" Target="../media/image1258.emf"/><Relationship Id="rId20" Type="http://schemas.openxmlformats.org/officeDocument/2006/relationships/image" Target="../media/image1211.png"/><Relationship Id="rId41" Type="http://schemas.openxmlformats.org/officeDocument/2006/relationships/image" Target="../media/image1232.emf"/><Relationship Id="rId54" Type="http://schemas.openxmlformats.org/officeDocument/2006/relationships/image" Target="../media/image1245.emf"/><Relationship Id="rId62" Type="http://schemas.openxmlformats.org/officeDocument/2006/relationships/image" Target="../media/image1253.png"/><Relationship Id="rId70" Type="http://schemas.openxmlformats.org/officeDocument/2006/relationships/image" Target="../media/image1261.emf"/><Relationship Id="rId75" Type="http://schemas.openxmlformats.org/officeDocument/2006/relationships/image" Target="../media/image1266.emf"/><Relationship Id="rId83" Type="http://schemas.openxmlformats.org/officeDocument/2006/relationships/image" Target="../media/image1274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197.emf"/><Relationship Id="rId15" Type="http://schemas.openxmlformats.org/officeDocument/2006/relationships/image" Target="../media/image1206.svg"/><Relationship Id="rId23" Type="http://schemas.openxmlformats.org/officeDocument/2006/relationships/image" Target="../media/image1214.emf"/><Relationship Id="rId28" Type="http://schemas.openxmlformats.org/officeDocument/2006/relationships/image" Target="../media/image1219.emf"/><Relationship Id="rId36" Type="http://schemas.openxmlformats.org/officeDocument/2006/relationships/image" Target="../media/image1227.emf"/><Relationship Id="rId49" Type="http://schemas.openxmlformats.org/officeDocument/2006/relationships/image" Target="../media/image1240.emf"/><Relationship Id="rId57" Type="http://schemas.openxmlformats.org/officeDocument/2006/relationships/image" Target="../media/image1248.emf"/><Relationship Id="rId10" Type="http://schemas.openxmlformats.org/officeDocument/2006/relationships/image" Target="../media/image1201.emf"/><Relationship Id="rId31" Type="http://schemas.openxmlformats.org/officeDocument/2006/relationships/image" Target="../media/image1222.emf"/><Relationship Id="rId44" Type="http://schemas.openxmlformats.org/officeDocument/2006/relationships/image" Target="../media/image1235.emf"/><Relationship Id="rId52" Type="http://schemas.openxmlformats.org/officeDocument/2006/relationships/image" Target="../media/image1243.emf"/><Relationship Id="rId60" Type="http://schemas.openxmlformats.org/officeDocument/2006/relationships/image" Target="../media/image1251.emf"/><Relationship Id="rId65" Type="http://schemas.openxmlformats.org/officeDocument/2006/relationships/image" Target="../media/image1256.emf"/><Relationship Id="rId73" Type="http://schemas.openxmlformats.org/officeDocument/2006/relationships/image" Target="../media/image1264.emf"/><Relationship Id="rId78" Type="http://schemas.openxmlformats.org/officeDocument/2006/relationships/image" Target="../media/image1269.emf"/><Relationship Id="rId81" Type="http://schemas.openxmlformats.org/officeDocument/2006/relationships/image" Target="../media/image1272.emf"/><Relationship Id="rId4" Type="http://schemas.openxmlformats.org/officeDocument/2006/relationships/image" Target="../media/image1195.emf"/><Relationship Id="rId9" Type="http://schemas.openxmlformats.org/officeDocument/2006/relationships/image" Target="../media/image1200.emf"/><Relationship Id="rId13" Type="http://schemas.openxmlformats.org/officeDocument/2006/relationships/image" Target="../media/image1204.emf"/><Relationship Id="rId18" Type="http://schemas.openxmlformats.org/officeDocument/2006/relationships/image" Target="../media/image1209.png"/><Relationship Id="rId39" Type="http://schemas.openxmlformats.org/officeDocument/2006/relationships/image" Target="../media/image1230.emf"/><Relationship Id="rId34" Type="http://schemas.openxmlformats.org/officeDocument/2006/relationships/image" Target="../media/image1225.png"/><Relationship Id="rId50" Type="http://schemas.openxmlformats.org/officeDocument/2006/relationships/image" Target="../media/image1241.emf"/><Relationship Id="rId55" Type="http://schemas.openxmlformats.org/officeDocument/2006/relationships/image" Target="../media/image1246.emf"/><Relationship Id="rId76" Type="http://schemas.openxmlformats.org/officeDocument/2006/relationships/image" Target="../media/image1267.emf"/><Relationship Id="rId7" Type="http://schemas.openxmlformats.org/officeDocument/2006/relationships/image" Target="../media/image1198.emf"/><Relationship Id="rId71" Type="http://schemas.openxmlformats.org/officeDocument/2006/relationships/image" Target="../media/image1262.png"/><Relationship Id="rId2" Type="http://schemas.openxmlformats.org/officeDocument/2006/relationships/notesSlide" Target="../notesSlides/notesSlide18.xml"/><Relationship Id="rId29" Type="http://schemas.openxmlformats.org/officeDocument/2006/relationships/image" Target="../media/image1220.emf"/><Relationship Id="rId24" Type="http://schemas.openxmlformats.org/officeDocument/2006/relationships/image" Target="../media/image1215.emf"/><Relationship Id="rId40" Type="http://schemas.openxmlformats.org/officeDocument/2006/relationships/image" Target="../media/image1231.emf"/><Relationship Id="rId45" Type="http://schemas.openxmlformats.org/officeDocument/2006/relationships/image" Target="../media/image1236.emf"/><Relationship Id="rId66" Type="http://schemas.openxmlformats.org/officeDocument/2006/relationships/image" Target="../media/image1257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9.png"/><Relationship Id="rId3" Type="http://schemas.openxmlformats.org/officeDocument/2006/relationships/image" Target="../media/image1194.emf"/><Relationship Id="rId7" Type="http://schemas.openxmlformats.org/officeDocument/2006/relationships/image" Target="../media/image127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277.png"/><Relationship Id="rId5" Type="http://schemas.openxmlformats.org/officeDocument/2006/relationships/image" Target="../media/image1276.png"/><Relationship Id="rId4" Type="http://schemas.openxmlformats.org/officeDocument/2006/relationships/image" Target="../media/image1275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3.emf"/><Relationship Id="rId13" Type="http://schemas.openxmlformats.org/officeDocument/2006/relationships/image" Target="../media/image560.png"/><Relationship Id="rId3" Type="http://schemas.openxmlformats.org/officeDocument/2006/relationships/image" Target="../media/image1280.emf"/><Relationship Id="rId7" Type="http://schemas.openxmlformats.org/officeDocument/2006/relationships/image" Target="../media/image1282.emf"/><Relationship Id="rId12" Type="http://schemas.openxmlformats.org/officeDocument/2006/relationships/image" Target="../media/image559.png"/><Relationship Id="rId2" Type="http://schemas.openxmlformats.org/officeDocument/2006/relationships/image" Target="../media/image554.png"/><Relationship Id="rId16" Type="http://schemas.openxmlformats.org/officeDocument/2006/relationships/image" Target="../media/image1287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58.png"/><Relationship Id="rId11" Type="http://schemas.openxmlformats.org/officeDocument/2006/relationships/image" Target="../media/image1194.emf"/><Relationship Id="rId5" Type="http://schemas.openxmlformats.org/officeDocument/2006/relationships/image" Target="../media/image557.png"/><Relationship Id="rId15" Type="http://schemas.openxmlformats.org/officeDocument/2006/relationships/image" Target="../media/image1286.emf"/><Relationship Id="rId10" Type="http://schemas.openxmlformats.org/officeDocument/2006/relationships/image" Target="../media/image1285.emf"/><Relationship Id="rId4" Type="http://schemas.openxmlformats.org/officeDocument/2006/relationships/image" Target="../media/image1281.emf"/><Relationship Id="rId9" Type="http://schemas.openxmlformats.org/officeDocument/2006/relationships/image" Target="../media/image1284.emf"/><Relationship Id="rId14" Type="http://schemas.openxmlformats.org/officeDocument/2006/relationships/image" Target="../media/image1202.emf"/></Relationships>
</file>

<file path=ppt/slides/_rels/slide3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98.emf"/><Relationship Id="rId18" Type="http://schemas.openxmlformats.org/officeDocument/2006/relationships/image" Target="../media/image1303.emf"/><Relationship Id="rId26" Type="http://schemas.openxmlformats.org/officeDocument/2006/relationships/image" Target="../media/image1311.emf"/><Relationship Id="rId39" Type="http://schemas.openxmlformats.org/officeDocument/2006/relationships/image" Target="../media/image1324.emf"/><Relationship Id="rId21" Type="http://schemas.openxmlformats.org/officeDocument/2006/relationships/image" Target="../media/image1306.emf"/><Relationship Id="rId34" Type="http://schemas.openxmlformats.org/officeDocument/2006/relationships/image" Target="../media/image1319.emf"/><Relationship Id="rId7" Type="http://schemas.openxmlformats.org/officeDocument/2006/relationships/image" Target="../media/image1292.emf"/><Relationship Id="rId2" Type="http://schemas.openxmlformats.org/officeDocument/2006/relationships/image" Target="../media/image1194.emf"/><Relationship Id="rId16" Type="http://schemas.openxmlformats.org/officeDocument/2006/relationships/image" Target="../media/image1301.emf"/><Relationship Id="rId20" Type="http://schemas.openxmlformats.org/officeDocument/2006/relationships/image" Target="../media/image1305.emf"/><Relationship Id="rId29" Type="http://schemas.openxmlformats.org/officeDocument/2006/relationships/image" Target="../media/image1314.emf"/><Relationship Id="rId41" Type="http://schemas.openxmlformats.org/officeDocument/2006/relationships/image" Target="../media/image1326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291.emf"/><Relationship Id="rId11" Type="http://schemas.openxmlformats.org/officeDocument/2006/relationships/image" Target="../media/image1296.emf"/><Relationship Id="rId24" Type="http://schemas.openxmlformats.org/officeDocument/2006/relationships/image" Target="../media/image1309.emf"/><Relationship Id="rId32" Type="http://schemas.openxmlformats.org/officeDocument/2006/relationships/image" Target="../media/image1317.emf"/><Relationship Id="rId37" Type="http://schemas.openxmlformats.org/officeDocument/2006/relationships/image" Target="../media/image1322.emf"/><Relationship Id="rId40" Type="http://schemas.openxmlformats.org/officeDocument/2006/relationships/image" Target="../media/image1325.emf"/><Relationship Id="rId5" Type="http://schemas.openxmlformats.org/officeDocument/2006/relationships/image" Target="../media/image1290.emf"/><Relationship Id="rId15" Type="http://schemas.openxmlformats.org/officeDocument/2006/relationships/image" Target="../media/image1300.emf"/><Relationship Id="rId23" Type="http://schemas.openxmlformats.org/officeDocument/2006/relationships/image" Target="../media/image1308.emf"/><Relationship Id="rId28" Type="http://schemas.openxmlformats.org/officeDocument/2006/relationships/image" Target="../media/image1313.emf"/><Relationship Id="rId36" Type="http://schemas.openxmlformats.org/officeDocument/2006/relationships/image" Target="../media/image1321.emf"/><Relationship Id="rId10" Type="http://schemas.openxmlformats.org/officeDocument/2006/relationships/image" Target="../media/image1295.emf"/><Relationship Id="rId19" Type="http://schemas.openxmlformats.org/officeDocument/2006/relationships/image" Target="../media/image1304.emf"/><Relationship Id="rId31" Type="http://schemas.openxmlformats.org/officeDocument/2006/relationships/image" Target="../media/image1316.emf"/><Relationship Id="rId4" Type="http://schemas.openxmlformats.org/officeDocument/2006/relationships/image" Target="../media/image1289.emf"/><Relationship Id="rId9" Type="http://schemas.openxmlformats.org/officeDocument/2006/relationships/image" Target="../media/image1294.emf"/><Relationship Id="rId14" Type="http://schemas.openxmlformats.org/officeDocument/2006/relationships/image" Target="../media/image1299.emf"/><Relationship Id="rId22" Type="http://schemas.openxmlformats.org/officeDocument/2006/relationships/image" Target="../media/image1307.emf"/><Relationship Id="rId27" Type="http://schemas.openxmlformats.org/officeDocument/2006/relationships/image" Target="../media/image1312.emf"/><Relationship Id="rId30" Type="http://schemas.openxmlformats.org/officeDocument/2006/relationships/image" Target="../media/image1315.emf"/><Relationship Id="rId35" Type="http://schemas.openxmlformats.org/officeDocument/2006/relationships/image" Target="../media/image1320.emf"/><Relationship Id="rId8" Type="http://schemas.openxmlformats.org/officeDocument/2006/relationships/image" Target="../media/image1293.emf"/><Relationship Id="rId3" Type="http://schemas.openxmlformats.org/officeDocument/2006/relationships/image" Target="../media/image1288.emf"/><Relationship Id="rId12" Type="http://schemas.openxmlformats.org/officeDocument/2006/relationships/image" Target="../media/image1297.emf"/><Relationship Id="rId17" Type="http://schemas.openxmlformats.org/officeDocument/2006/relationships/image" Target="../media/image1302.emf"/><Relationship Id="rId25" Type="http://schemas.openxmlformats.org/officeDocument/2006/relationships/image" Target="../media/image1310.emf"/><Relationship Id="rId33" Type="http://schemas.openxmlformats.org/officeDocument/2006/relationships/image" Target="../media/image1318.emf"/><Relationship Id="rId38" Type="http://schemas.openxmlformats.org/officeDocument/2006/relationships/image" Target="../media/image1323.e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3.emf"/><Relationship Id="rId13" Type="http://schemas.openxmlformats.org/officeDocument/2006/relationships/image" Target="../media/image1338.emf"/><Relationship Id="rId18" Type="http://schemas.openxmlformats.org/officeDocument/2006/relationships/image" Target="../media/image1343.emf"/><Relationship Id="rId26" Type="http://schemas.openxmlformats.org/officeDocument/2006/relationships/image" Target="../media/image1351.emf"/><Relationship Id="rId3" Type="http://schemas.openxmlformats.org/officeDocument/2006/relationships/image" Target="../media/image1328.png"/><Relationship Id="rId21" Type="http://schemas.openxmlformats.org/officeDocument/2006/relationships/image" Target="../media/image1346.emf"/><Relationship Id="rId7" Type="http://schemas.openxmlformats.org/officeDocument/2006/relationships/image" Target="../media/image1332.emf"/><Relationship Id="rId12" Type="http://schemas.openxmlformats.org/officeDocument/2006/relationships/image" Target="../media/image1337.emf"/><Relationship Id="rId17" Type="http://schemas.openxmlformats.org/officeDocument/2006/relationships/image" Target="../media/image1342.emf"/><Relationship Id="rId25" Type="http://schemas.openxmlformats.org/officeDocument/2006/relationships/image" Target="../media/image1350.emf"/><Relationship Id="rId2" Type="http://schemas.openxmlformats.org/officeDocument/2006/relationships/image" Target="../media/image1327.png"/><Relationship Id="rId16" Type="http://schemas.openxmlformats.org/officeDocument/2006/relationships/image" Target="../media/image1341.emf"/><Relationship Id="rId20" Type="http://schemas.openxmlformats.org/officeDocument/2006/relationships/image" Target="../media/image1345.emf"/><Relationship Id="rId29" Type="http://schemas.openxmlformats.org/officeDocument/2006/relationships/image" Target="../media/image1354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331.emf"/><Relationship Id="rId11" Type="http://schemas.openxmlformats.org/officeDocument/2006/relationships/image" Target="../media/image1336.emf"/><Relationship Id="rId24" Type="http://schemas.openxmlformats.org/officeDocument/2006/relationships/image" Target="../media/image1349.emf"/><Relationship Id="rId5" Type="http://schemas.openxmlformats.org/officeDocument/2006/relationships/image" Target="../media/image1330.emf"/><Relationship Id="rId15" Type="http://schemas.openxmlformats.org/officeDocument/2006/relationships/image" Target="../media/image1340.emf"/><Relationship Id="rId23" Type="http://schemas.openxmlformats.org/officeDocument/2006/relationships/image" Target="../media/image1348.emf"/><Relationship Id="rId28" Type="http://schemas.openxmlformats.org/officeDocument/2006/relationships/image" Target="../media/image1353.emf"/><Relationship Id="rId10" Type="http://schemas.openxmlformats.org/officeDocument/2006/relationships/image" Target="../media/image1335.emf"/><Relationship Id="rId19" Type="http://schemas.openxmlformats.org/officeDocument/2006/relationships/image" Target="../media/image1344.emf"/><Relationship Id="rId31" Type="http://schemas.openxmlformats.org/officeDocument/2006/relationships/image" Target="../media/image1194.emf"/><Relationship Id="rId4" Type="http://schemas.openxmlformats.org/officeDocument/2006/relationships/image" Target="../media/image1329.emf"/><Relationship Id="rId9" Type="http://schemas.openxmlformats.org/officeDocument/2006/relationships/image" Target="../media/image1334.emf"/><Relationship Id="rId14" Type="http://schemas.openxmlformats.org/officeDocument/2006/relationships/image" Target="../media/image1339.emf"/><Relationship Id="rId22" Type="http://schemas.openxmlformats.org/officeDocument/2006/relationships/image" Target="../media/image1347.emf"/><Relationship Id="rId27" Type="http://schemas.openxmlformats.org/officeDocument/2006/relationships/image" Target="../media/image1352.emf"/><Relationship Id="rId30" Type="http://schemas.openxmlformats.org/officeDocument/2006/relationships/image" Target="../media/image1355.e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1.emf"/><Relationship Id="rId13" Type="http://schemas.openxmlformats.org/officeDocument/2006/relationships/image" Target="../media/image1366.emf"/><Relationship Id="rId18" Type="http://schemas.openxmlformats.org/officeDocument/2006/relationships/image" Target="../media/image1371.emf"/><Relationship Id="rId26" Type="http://schemas.openxmlformats.org/officeDocument/2006/relationships/image" Target="../media/image1379.svg"/><Relationship Id="rId3" Type="http://schemas.openxmlformats.org/officeDocument/2006/relationships/image" Target="../media/image1356.emf"/><Relationship Id="rId21" Type="http://schemas.openxmlformats.org/officeDocument/2006/relationships/image" Target="../media/image1374.emf"/><Relationship Id="rId7" Type="http://schemas.openxmlformats.org/officeDocument/2006/relationships/image" Target="../media/image1360.emf"/><Relationship Id="rId12" Type="http://schemas.openxmlformats.org/officeDocument/2006/relationships/image" Target="../media/image1365.emf"/><Relationship Id="rId17" Type="http://schemas.openxmlformats.org/officeDocument/2006/relationships/image" Target="../media/image1370.emf"/><Relationship Id="rId25" Type="http://schemas.openxmlformats.org/officeDocument/2006/relationships/image" Target="../media/image1378.png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1369.emf"/><Relationship Id="rId20" Type="http://schemas.openxmlformats.org/officeDocument/2006/relationships/image" Target="../media/image1373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359.emf"/><Relationship Id="rId11" Type="http://schemas.openxmlformats.org/officeDocument/2006/relationships/image" Target="../media/image1364.emf"/><Relationship Id="rId24" Type="http://schemas.openxmlformats.org/officeDocument/2006/relationships/image" Target="../media/image1377.svg"/><Relationship Id="rId5" Type="http://schemas.openxmlformats.org/officeDocument/2006/relationships/image" Target="../media/image1358.emf"/><Relationship Id="rId15" Type="http://schemas.openxmlformats.org/officeDocument/2006/relationships/image" Target="../media/image1368.emf"/><Relationship Id="rId23" Type="http://schemas.openxmlformats.org/officeDocument/2006/relationships/image" Target="../media/image1376.png"/><Relationship Id="rId10" Type="http://schemas.openxmlformats.org/officeDocument/2006/relationships/image" Target="../media/image1363.emf"/><Relationship Id="rId19" Type="http://schemas.openxmlformats.org/officeDocument/2006/relationships/image" Target="../media/image1372.emf"/><Relationship Id="rId4" Type="http://schemas.openxmlformats.org/officeDocument/2006/relationships/image" Target="../media/image1357.emf"/><Relationship Id="rId9" Type="http://schemas.openxmlformats.org/officeDocument/2006/relationships/image" Target="../media/image1362.emf"/><Relationship Id="rId14" Type="http://schemas.openxmlformats.org/officeDocument/2006/relationships/image" Target="../media/image1367.emf"/><Relationship Id="rId22" Type="http://schemas.openxmlformats.org/officeDocument/2006/relationships/image" Target="../media/image1375.png"/><Relationship Id="rId27" Type="http://schemas.openxmlformats.org/officeDocument/2006/relationships/image" Target="../media/image1194.e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5.png"/><Relationship Id="rId13" Type="http://schemas.openxmlformats.org/officeDocument/2006/relationships/image" Target="../media/image1390.emf"/><Relationship Id="rId18" Type="http://schemas.openxmlformats.org/officeDocument/2006/relationships/image" Target="../media/image1395.png"/><Relationship Id="rId3" Type="http://schemas.openxmlformats.org/officeDocument/2006/relationships/image" Target="../media/image1380.png"/><Relationship Id="rId7" Type="http://schemas.openxmlformats.org/officeDocument/2006/relationships/image" Target="../media/image1384.png"/><Relationship Id="rId12" Type="http://schemas.openxmlformats.org/officeDocument/2006/relationships/image" Target="../media/image1389.png"/><Relationship Id="rId17" Type="http://schemas.openxmlformats.org/officeDocument/2006/relationships/image" Target="../media/image1394.emf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1393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383.png"/><Relationship Id="rId11" Type="http://schemas.openxmlformats.org/officeDocument/2006/relationships/image" Target="../media/image1388.png"/><Relationship Id="rId5" Type="http://schemas.openxmlformats.org/officeDocument/2006/relationships/image" Target="../media/image1382.png"/><Relationship Id="rId15" Type="http://schemas.openxmlformats.org/officeDocument/2006/relationships/image" Target="../media/image1392.emf"/><Relationship Id="rId10" Type="http://schemas.openxmlformats.org/officeDocument/2006/relationships/image" Target="../media/image1387.png"/><Relationship Id="rId19" Type="http://schemas.openxmlformats.org/officeDocument/2006/relationships/image" Target="../media/image1194.emf"/><Relationship Id="rId4" Type="http://schemas.openxmlformats.org/officeDocument/2006/relationships/image" Target="../media/image1381.png"/><Relationship Id="rId9" Type="http://schemas.openxmlformats.org/officeDocument/2006/relationships/image" Target="../media/image1386.png"/><Relationship Id="rId14" Type="http://schemas.openxmlformats.org/officeDocument/2006/relationships/image" Target="../media/image1391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2.png"/><Relationship Id="rId13" Type="http://schemas.openxmlformats.org/officeDocument/2006/relationships/image" Target="../media/image1407.png"/><Relationship Id="rId18" Type="http://schemas.openxmlformats.org/officeDocument/2006/relationships/image" Target="../media/image1412.png"/><Relationship Id="rId3" Type="http://schemas.openxmlformats.org/officeDocument/2006/relationships/image" Target="../media/image1397.png"/><Relationship Id="rId7" Type="http://schemas.openxmlformats.org/officeDocument/2006/relationships/image" Target="../media/image1401.png"/><Relationship Id="rId12" Type="http://schemas.openxmlformats.org/officeDocument/2006/relationships/image" Target="../media/image1406.png"/><Relationship Id="rId17" Type="http://schemas.openxmlformats.org/officeDocument/2006/relationships/image" Target="../media/image1411.png"/><Relationship Id="rId2" Type="http://schemas.openxmlformats.org/officeDocument/2006/relationships/image" Target="../media/image1396.png"/><Relationship Id="rId16" Type="http://schemas.openxmlformats.org/officeDocument/2006/relationships/image" Target="../media/image1410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400.png"/><Relationship Id="rId11" Type="http://schemas.openxmlformats.org/officeDocument/2006/relationships/image" Target="../media/image1405.png"/><Relationship Id="rId5" Type="http://schemas.openxmlformats.org/officeDocument/2006/relationships/image" Target="../media/image1399.png"/><Relationship Id="rId15" Type="http://schemas.openxmlformats.org/officeDocument/2006/relationships/image" Target="../media/image1409.png"/><Relationship Id="rId10" Type="http://schemas.openxmlformats.org/officeDocument/2006/relationships/image" Target="../media/image1404.png"/><Relationship Id="rId19" Type="http://schemas.openxmlformats.org/officeDocument/2006/relationships/image" Target="../media/image1194.emf"/><Relationship Id="rId4" Type="http://schemas.openxmlformats.org/officeDocument/2006/relationships/image" Target="../media/image1398.png"/><Relationship Id="rId9" Type="http://schemas.openxmlformats.org/officeDocument/2006/relationships/image" Target="../media/image1403.png"/><Relationship Id="rId14" Type="http://schemas.openxmlformats.org/officeDocument/2006/relationships/image" Target="../media/image1408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0.emf"/><Relationship Id="rId18" Type="http://schemas.openxmlformats.org/officeDocument/2006/relationships/image" Target="../media/image115.emf"/><Relationship Id="rId26" Type="http://schemas.openxmlformats.org/officeDocument/2006/relationships/image" Target="../media/image123.emf"/><Relationship Id="rId39" Type="http://schemas.openxmlformats.org/officeDocument/2006/relationships/image" Target="../media/image136.emf"/><Relationship Id="rId21" Type="http://schemas.openxmlformats.org/officeDocument/2006/relationships/image" Target="../media/image118.emf"/><Relationship Id="rId34" Type="http://schemas.openxmlformats.org/officeDocument/2006/relationships/image" Target="../media/image131.emf"/><Relationship Id="rId42" Type="http://schemas.openxmlformats.org/officeDocument/2006/relationships/image" Target="../media/image139.emf"/><Relationship Id="rId47" Type="http://schemas.openxmlformats.org/officeDocument/2006/relationships/image" Target="../media/image144.emf"/><Relationship Id="rId7" Type="http://schemas.openxmlformats.org/officeDocument/2006/relationships/image" Target="../media/image104.emf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13.emf"/><Relationship Id="rId29" Type="http://schemas.openxmlformats.org/officeDocument/2006/relationships/image" Target="../media/image126.emf"/><Relationship Id="rId11" Type="http://schemas.openxmlformats.org/officeDocument/2006/relationships/image" Target="../media/image108.emf"/><Relationship Id="rId24" Type="http://schemas.openxmlformats.org/officeDocument/2006/relationships/image" Target="../media/image121.emf"/><Relationship Id="rId32" Type="http://schemas.openxmlformats.org/officeDocument/2006/relationships/image" Target="../media/image129.emf"/><Relationship Id="rId37" Type="http://schemas.openxmlformats.org/officeDocument/2006/relationships/image" Target="../media/image134.emf"/><Relationship Id="rId40" Type="http://schemas.openxmlformats.org/officeDocument/2006/relationships/image" Target="../media/image137.emf"/><Relationship Id="rId45" Type="http://schemas.openxmlformats.org/officeDocument/2006/relationships/image" Target="../media/image142.emf"/><Relationship Id="rId5" Type="http://schemas.openxmlformats.org/officeDocument/2006/relationships/image" Target="../media/image102.emf"/><Relationship Id="rId15" Type="http://schemas.openxmlformats.org/officeDocument/2006/relationships/image" Target="../media/image112.emf"/><Relationship Id="rId23" Type="http://schemas.openxmlformats.org/officeDocument/2006/relationships/image" Target="../media/image120.emf"/><Relationship Id="rId28" Type="http://schemas.openxmlformats.org/officeDocument/2006/relationships/image" Target="../media/image125.emf"/><Relationship Id="rId36" Type="http://schemas.openxmlformats.org/officeDocument/2006/relationships/image" Target="../media/image133.emf"/><Relationship Id="rId49" Type="http://schemas.openxmlformats.org/officeDocument/2006/relationships/image" Target="../media/image146.emf"/><Relationship Id="rId10" Type="http://schemas.openxmlformats.org/officeDocument/2006/relationships/image" Target="../media/image107.emf"/><Relationship Id="rId19" Type="http://schemas.openxmlformats.org/officeDocument/2006/relationships/image" Target="../media/image116.emf"/><Relationship Id="rId31" Type="http://schemas.openxmlformats.org/officeDocument/2006/relationships/image" Target="../media/image128.emf"/><Relationship Id="rId44" Type="http://schemas.openxmlformats.org/officeDocument/2006/relationships/image" Target="../media/image141.emf"/><Relationship Id="rId4" Type="http://schemas.openxmlformats.org/officeDocument/2006/relationships/image" Target="../media/image101.emf"/><Relationship Id="rId9" Type="http://schemas.openxmlformats.org/officeDocument/2006/relationships/image" Target="../media/image106.emf"/><Relationship Id="rId14" Type="http://schemas.openxmlformats.org/officeDocument/2006/relationships/image" Target="../media/image111.emf"/><Relationship Id="rId22" Type="http://schemas.openxmlformats.org/officeDocument/2006/relationships/image" Target="../media/image119.emf"/><Relationship Id="rId27" Type="http://schemas.openxmlformats.org/officeDocument/2006/relationships/image" Target="../media/image124.emf"/><Relationship Id="rId30" Type="http://schemas.openxmlformats.org/officeDocument/2006/relationships/image" Target="../media/image127.emf"/><Relationship Id="rId35" Type="http://schemas.openxmlformats.org/officeDocument/2006/relationships/image" Target="../media/image132.emf"/><Relationship Id="rId43" Type="http://schemas.openxmlformats.org/officeDocument/2006/relationships/image" Target="../media/image140.emf"/><Relationship Id="rId48" Type="http://schemas.openxmlformats.org/officeDocument/2006/relationships/image" Target="../media/image145.emf"/><Relationship Id="rId8" Type="http://schemas.openxmlformats.org/officeDocument/2006/relationships/image" Target="../media/image105.emf"/><Relationship Id="rId3" Type="http://schemas.openxmlformats.org/officeDocument/2006/relationships/image" Target="../media/image18.emf"/><Relationship Id="rId12" Type="http://schemas.openxmlformats.org/officeDocument/2006/relationships/image" Target="../media/image109.emf"/><Relationship Id="rId17" Type="http://schemas.openxmlformats.org/officeDocument/2006/relationships/image" Target="../media/image114.emf"/><Relationship Id="rId25" Type="http://schemas.openxmlformats.org/officeDocument/2006/relationships/image" Target="../media/image122.emf"/><Relationship Id="rId33" Type="http://schemas.openxmlformats.org/officeDocument/2006/relationships/image" Target="../media/image130.emf"/><Relationship Id="rId38" Type="http://schemas.openxmlformats.org/officeDocument/2006/relationships/image" Target="../media/image135.emf"/><Relationship Id="rId46" Type="http://schemas.openxmlformats.org/officeDocument/2006/relationships/image" Target="../media/image143.emf"/><Relationship Id="rId20" Type="http://schemas.openxmlformats.org/officeDocument/2006/relationships/image" Target="../media/image117.emf"/><Relationship Id="rId41" Type="http://schemas.openxmlformats.org/officeDocument/2006/relationships/image" Target="../media/image138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03.emf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9.emf"/><Relationship Id="rId13" Type="http://schemas.openxmlformats.org/officeDocument/2006/relationships/image" Target="../media/image1424.emf"/><Relationship Id="rId3" Type="http://schemas.openxmlformats.org/officeDocument/2006/relationships/image" Target="../media/image1414.png"/><Relationship Id="rId7" Type="http://schemas.openxmlformats.org/officeDocument/2006/relationships/image" Target="../media/image1418.emf"/><Relationship Id="rId12" Type="http://schemas.openxmlformats.org/officeDocument/2006/relationships/image" Target="../media/image1423.emf"/><Relationship Id="rId17" Type="http://schemas.openxmlformats.org/officeDocument/2006/relationships/image" Target="../media/image1194.emf"/><Relationship Id="rId2" Type="http://schemas.openxmlformats.org/officeDocument/2006/relationships/image" Target="../media/image1413.png"/><Relationship Id="rId16" Type="http://schemas.openxmlformats.org/officeDocument/2006/relationships/image" Target="../media/image1427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417.emf"/><Relationship Id="rId11" Type="http://schemas.openxmlformats.org/officeDocument/2006/relationships/image" Target="../media/image1422.emf"/><Relationship Id="rId5" Type="http://schemas.openxmlformats.org/officeDocument/2006/relationships/image" Target="../media/image1416.emf"/><Relationship Id="rId15" Type="http://schemas.openxmlformats.org/officeDocument/2006/relationships/image" Target="../media/image1426.emf"/><Relationship Id="rId10" Type="http://schemas.openxmlformats.org/officeDocument/2006/relationships/image" Target="../media/image1421.emf"/><Relationship Id="rId4" Type="http://schemas.openxmlformats.org/officeDocument/2006/relationships/image" Target="../media/image1415.emf"/><Relationship Id="rId9" Type="http://schemas.openxmlformats.org/officeDocument/2006/relationships/image" Target="../media/image1420.emf"/><Relationship Id="rId14" Type="http://schemas.openxmlformats.org/officeDocument/2006/relationships/image" Target="../media/image1425.em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3.png"/><Relationship Id="rId13" Type="http://schemas.openxmlformats.org/officeDocument/2006/relationships/image" Target="../media/image1438.png"/><Relationship Id="rId3" Type="http://schemas.openxmlformats.org/officeDocument/2006/relationships/image" Target="../media/image1428.png"/><Relationship Id="rId7" Type="http://schemas.openxmlformats.org/officeDocument/2006/relationships/image" Target="../media/image1432.png"/><Relationship Id="rId12" Type="http://schemas.openxmlformats.org/officeDocument/2006/relationships/image" Target="../media/image1437.png"/><Relationship Id="rId2" Type="http://schemas.openxmlformats.org/officeDocument/2006/relationships/image" Target="../media/image1194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431.png"/><Relationship Id="rId11" Type="http://schemas.openxmlformats.org/officeDocument/2006/relationships/image" Target="../media/image1436.png"/><Relationship Id="rId5" Type="http://schemas.openxmlformats.org/officeDocument/2006/relationships/image" Target="../media/image1430.png"/><Relationship Id="rId10" Type="http://schemas.openxmlformats.org/officeDocument/2006/relationships/image" Target="../media/image1435.png"/><Relationship Id="rId4" Type="http://schemas.openxmlformats.org/officeDocument/2006/relationships/image" Target="../media/image1429.png"/><Relationship Id="rId9" Type="http://schemas.openxmlformats.org/officeDocument/2006/relationships/image" Target="../media/image1434.png"/><Relationship Id="rId14" Type="http://schemas.openxmlformats.org/officeDocument/2006/relationships/image" Target="../media/image1439.png"/></Relationships>
</file>

<file path=ppt/slides/_rels/slide4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50.emf"/><Relationship Id="rId18" Type="http://schemas.openxmlformats.org/officeDocument/2006/relationships/image" Target="../media/image1455.emf"/><Relationship Id="rId26" Type="http://schemas.openxmlformats.org/officeDocument/2006/relationships/image" Target="../media/image1463.emf"/><Relationship Id="rId39" Type="http://schemas.openxmlformats.org/officeDocument/2006/relationships/image" Target="../media/image1476.emf"/><Relationship Id="rId21" Type="http://schemas.openxmlformats.org/officeDocument/2006/relationships/image" Target="../media/image1458.png"/><Relationship Id="rId34" Type="http://schemas.openxmlformats.org/officeDocument/2006/relationships/image" Target="../media/image1471.emf"/><Relationship Id="rId7" Type="http://schemas.openxmlformats.org/officeDocument/2006/relationships/image" Target="../media/image1444.emf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1453.emf"/><Relationship Id="rId20" Type="http://schemas.openxmlformats.org/officeDocument/2006/relationships/image" Target="../media/image1457.emf"/><Relationship Id="rId29" Type="http://schemas.openxmlformats.org/officeDocument/2006/relationships/image" Target="../media/image1466.emf"/><Relationship Id="rId41" Type="http://schemas.openxmlformats.org/officeDocument/2006/relationships/image" Target="../media/image1478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443.png"/><Relationship Id="rId11" Type="http://schemas.openxmlformats.org/officeDocument/2006/relationships/image" Target="../media/image1448.png"/><Relationship Id="rId24" Type="http://schemas.openxmlformats.org/officeDocument/2006/relationships/image" Target="../media/image1461.png"/><Relationship Id="rId32" Type="http://schemas.openxmlformats.org/officeDocument/2006/relationships/image" Target="../media/image1469.emf"/><Relationship Id="rId37" Type="http://schemas.openxmlformats.org/officeDocument/2006/relationships/image" Target="../media/image1474.png"/><Relationship Id="rId40" Type="http://schemas.openxmlformats.org/officeDocument/2006/relationships/image" Target="../media/image1477.emf"/><Relationship Id="rId5" Type="http://schemas.openxmlformats.org/officeDocument/2006/relationships/image" Target="../media/image1442.png"/><Relationship Id="rId15" Type="http://schemas.openxmlformats.org/officeDocument/2006/relationships/image" Target="../media/image1452.emf"/><Relationship Id="rId23" Type="http://schemas.openxmlformats.org/officeDocument/2006/relationships/image" Target="../media/image1460.png"/><Relationship Id="rId28" Type="http://schemas.openxmlformats.org/officeDocument/2006/relationships/image" Target="../media/image1465.emf"/><Relationship Id="rId36" Type="http://schemas.openxmlformats.org/officeDocument/2006/relationships/image" Target="../media/image1473.png"/><Relationship Id="rId10" Type="http://schemas.openxmlformats.org/officeDocument/2006/relationships/image" Target="../media/image1447.emf"/><Relationship Id="rId19" Type="http://schemas.openxmlformats.org/officeDocument/2006/relationships/image" Target="../media/image1456.emf"/><Relationship Id="rId31" Type="http://schemas.openxmlformats.org/officeDocument/2006/relationships/image" Target="../media/image1468.emf"/><Relationship Id="rId4" Type="http://schemas.openxmlformats.org/officeDocument/2006/relationships/image" Target="../media/image1441.emf"/><Relationship Id="rId9" Type="http://schemas.openxmlformats.org/officeDocument/2006/relationships/image" Target="../media/image1446.emf"/><Relationship Id="rId14" Type="http://schemas.openxmlformats.org/officeDocument/2006/relationships/image" Target="../media/image1451.png"/><Relationship Id="rId22" Type="http://schemas.openxmlformats.org/officeDocument/2006/relationships/image" Target="../media/image1459.png"/><Relationship Id="rId27" Type="http://schemas.openxmlformats.org/officeDocument/2006/relationships/image" Target="../media/image1464.emf"/><Relationship Id="rId30" Type="http://schemas.openxmlformats.org/officeDocument/2006/relationships/image" Target="../media/image1467.emf"/><Relationship Id="rId35" Type="http://schemas.openxmlformats.org/officeDocument/2006/relationships/image" Target="../media/image1472.png"/><Relationship Id="rId8" Type="http://schemas.openxmlformats.org/officeDocument/2006/relationships/image" Target="../media/image1445.emf"/><Relationship Id="rId3" Type="http://schemas.openxmlformats.org/officeDocument/2006/relationships/image" Target="../media/image1440.emf"/><Relationship Id="rId12" Type="http://schemas.openxmlformats.org/officeDocument/2006/relationships/image" Target="../media/image1449.emf"/><Relationship Id="rId17" Type="http://schemas.openxmlformats.org/officeDocument/2006/relationships/image" Target="../media/image1454.emf"/><Relationship Id="rId25" Type="http://schemas.openxmlformats.org/officeDocument/2006/relationships/image" Target="../media/image1462.emf"/><Relationship Id="rId33" Type="http://schemas.openxmlformats.org/officeDocument/2006/relationships/image" Target="../media/image1470.emf"/><Relationship Id="rId38" Type="http://schemas.openxmlformats.org/officeDocument/2006/relationships/image" Target="../media/image1475.png"/></Relationships>
</file>

<file path=ppt/slides/_rels/slide4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89.png"/><Relationship Id="rId18" Type="http://schemas.openxmlformats.org/officeDocument/2006/relationships/image" Target="../media/image1494.png"/><Relationship Id="rId26" Type="http://schemas.openxmlformats.org/officeDocument/2006/relationships/image" Target="../media/image1502.png"/><Relationship Id="rId3" Type="http://schemas.openxmlformats.org/officeDocument/2006/relationships/image" Target="../media/image1479.png"/><Relationship Id="rId21" Type="http://schemas.openxmlformats.org/officeDocument/2006/relationships/image" Target="../media/image1497.png"/><Relationship Id="rId34" Type="http://schemas.openxmlformats.org/officeDocument/2006/relationships/image" Target="../media/image1510.png"/><Relationship Id="rId7" Type="http://schemas.openxmlformats.org/officeDocument/2006/relationships/image" Target="../media/image1483.png"/><Relationship Id="rId12" Type="http://schemas.openxmlformats.org/officeDocument/2006/relationships/image" Target="../media/image1488.png"/><Relationship Id="rId17" Type="http://schemas.openxmlformats.org/officeDocument/2006/relationships/image" Target="../media/image1493.png"/><Relationship Id="rId25" Type="http://schemas.openxmlformats.org/officeDocument/2006/relationships/image" Target="../media/image1501.png"/><Relationship Id="rId33" Type="http://schemas.openxmlformats.org/officeDocument/2006/relationships/image" Target="../media/image1509.png"/><Relationship Id="rId2" Type="http://schemas.openxmlformats.org/officeDocument/2006/relationships/notesSlide" Target="../notesSlides/notesSlide23.xml"/><Relationship Id="rId16" Type="http://schemas.openxmlformats.org/officeDocument/2006/relationships/image" Target="../media/image1492.png"/><Relationship Id="rId20" Type="http://schemas.openxmlformats.org/officeDocument/2006/relationships/image" Target="../media/image1496.png"/><Relationship Id="rId29" Type="http://schemas.openxmlformats.org/officeDocument/2006/relationships/image" Target="../media/image1505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482.png"/><Relationship Id="rId11" Type="http://schemas.openxmlformats.org/officeDocument/2006/relationships/image" Target="../media/image1487.png"/><Relationship Id="rId24" Type="http://schemas.openxmlformats.org/officeDocument/2006/relationships/image" Target="../media/image1500.png"/><Relationship Id="rId32" Type="http://schemas.openxmlformats.org/officeDocument/2006/relationships/image" Target="../media/image1508.png"/><Relationship Id="rId5" Type="http://schemas.openxmlformats.org/officeDocument/2006/relationships/image" Target="../media/image1481.png"/><Relationship Id="rId15" Type="http://schemas.openxmlformats.org/officeDocument/2006/relationships/image" Target="../media/image1491.png"/><Relationship Id="rId23" Type="http://schemas.openxmlformats.org/officeDocument/2006/relationships/image" Target="../media/image1499.png"/><Relationship Id="rId28" Type="http://schemas.openxmlformats.org/officeDocument/2006/relationships/image" Target="../media/image1504.png"/><Relationship Id="rId10" Type="http://schemas.openxmlformats.org/officeDocument/2006/relationships/image" Target="../media/image1486.png"/><Relationship Id="rId19" Type="http://schemas.openxmlformats.org/officeDocument/2006/relationships/image" Target="../media/image1495.png"/><Relationship Id="rId31" Type="http://schemas.openxmlformats.org/officeDocument/2006/relationships/image" Target="../media/image1507.png"/><Relationship Id="rId4" Type="http://schemas.openxmlformats.org/officeDocument/2006/relationships/image" Target="../media/image1480.png"/><Relationship Id="rId9" Type="http://schemas.openxmlformats.org/officeDocument/2006/relationships/image" Target="../media/image1485.png"/><Relationship Id="rId14" Type="http://schemas.openxmlformats.org/officeDocument/2006/relationships/image" Target="../media/image1490.png"/><Relationship Id="rId22" Type="http://schemas.openxmlformats.org/officeDocument/2006/relationships/image" Target="../media/image1498.png"/><Relationship Id="rId27" Type="http://schemas.openxmlformats.org/officeDocument/2006/relationships/image" Target="../media/image1503.png"/><Relationship Id="rId30" Type="http://schemas.openxmlformats.org/officeDocument/2006/relationships/image" Target="../media/image1506.png"/><Relationship Id="rId8" Type="http://schemas.openxmlformats.org/officeDocument/2006/relationships/image" Target="../media/image1484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4.png"/><Relationship Id="rId13" Type="http://schemas.openxmlformats.org/officeDocument/2006/relationships/image" Target="../media/image1517.png"/><Relationship Id="rId18" Type="http://schemas.openxmlformats.org/officeDocument/2006/relationships/image" Target="../media/image1522.emf"/><Relationship Id="rId3" Type="http://schemas.openxmlformats.org/officeDocument/2006/relationships/image" Target="../media/image559.png"/><Relationship Id="rId7" Type="http://schemas.openxmlformats.org/officeDocument/2006/relationships/image" Target="../media/image1513.png"/><Relationship Id="rId12" Type="http://schemas.openxmlformats.org/officeDocument/2006/relationships/image" Target="../media/image1516.emf"/><Relationship Id="rId17" Type="http://schemas.openxmlformats.org/officeDocument/2006/relationships/image" Target="../media/image1521.emf"/><Relationship Id="rId2" Type="http://schemas.openxmlformats.org/officeDocument/2006/relationships/image" Target="../media/image1511.png"/><Relationship Id="rId16" Type="http://schemas.openxmlformats.org/officeDocument/2006/relationships/image" Target="../media/image1520.emf"/><Relationship Id="rId20" Type="http://schemas.openxmlformats.org/officeDocument/2006/relationships/image" Target="../media/image1524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54.png"/><Relationship Id="rId11" Type="http://schemas.openxmlformats.org/officeDocument/2006/relationships/image" Target="../media/image1515.emf"/><Relationship Id="rId5" Type="http://schemas.openxmlformats.org/officeDocument/2006/relationships/image" Target="../media/image1512.png"/><Relationship Id="rId15" Type="http://schemas.openxmlformats.org/officeDocument/2006/relationships/image" Target="../media/image1519.emf"/><Relationship Id="rId10" Type="http://schemas.openxmlformats.org/officeDocument/2006/relationships/image" Target="../media/image558.png"/><Relationship Id="rId19" Type="http://schemas.openxmlformats.org/officeDocument/2006/relationships/image" Target="../media/image1523.emf"/><Relationship Id="rId4" Type="http://schemas.openxmlformats.org/officeDocument/2006/relationships/image" Target="../media/image560.png"/><Relationship Id="rId9" Type="http://schemas.openxmlformats.org/officeDocument/2006/relationships/image" Target="../media/image557.png"/><Relationship Id="rId14" Type="http://schemas.openxmlformats.org/officeDocument/2006/relationships/image" Target="../media/image151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6.emf"/><Relationship Id="rId7" Type="http://schemas.openxmlformats.org/officeDocument/2006/relationships/image" Target="../media/image1530.emf"/><Relationship Id="rId2" Type="http://schemas.openxmlformats.org/officeDocument/2006/relationships/image" Target="../media/image1525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529.emf"/><Relationship Id="rId5" Type="http://schemas.openxmlformats.org/officeDocument/2006/relationships/image" Target="../media/image1528.emf"/><Relationship Id="rId4" Type="http://schemas.openxmlformats.org/officeDocument/2006/relationships/image" Target="../media/image1527.e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7.emf"/><Relationship Id="rId13" Type="http://schemas.openxmlformats.org/officeDocument/2006/relationships/image" Target="../media/image1542.emf"/><Relationship Id="rId18" Type="http://schemas.openxmlformats.org/officeDocument/2006/relationships/image" Target="../media/image1547.png"/><Relationship Id="rId3" Type="http://schemas.openxmlformats.org/officeDocument/2006/relationships/image" Target="../media/image1532.emf"/><Relationship Id="rId21" Type="http://schemas.openxmlformats.org/officeDocument/2006/relationships/image" Target="../media/image1550.emf"/><Relationship Id="rId7" Type="http://schemas.openxmlformats.org/officeDocument/2006/relationships/image" Target="../media/image1536.emf"/><Relationship Id="rId12" Type="http://schemas.openxmlformats.org/officeDocument/2006/relationships/image" Target="../media/image1541.emf"/><Relationship Id="rId17" Type="http://schemas.openxmlformats.org/officeDocument/2006/relationships/image" Target="../media/image1546.png"/><Relationship Id="rId25" Type="http://schemas.openxmlformats.org/officeDocument/2006/relationships/image" Target="../media/image1554.emf"/><Relationship Id="rId2" Type="http://schemas.openxmlformats.org/officeDocument/2006/relationships/image" Target="../media/image1531.emf"/><Relationship Id="rId16" Type="http://schemas.openxmlformats.org/officeDocument/2006/relationships/image" Target="../media/image1545.emf"/><Relationship Id="rId20" Type="http://schemas.openxmlformats.org/officeDocument/2006/relationships/image" Target="../media/image1549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535.emf"/><Relationship Id="rId11" Type="http://schemas.openxmlformats.org/officeDocument/2006/relationships/image" Target="../media/image1540.emf"/><Relationship Id="rId24" Type="http://schemas.openxmlformats.org/officeDocument/2006/relationships/image" Target="../media/image1553.emf"/><Relationship Id="rId5" Type="http://schemas.openxmlformats.org/officeDocument/2006/relationships/image" Target="../media/image1534.emf"/><Relationship Id="rId15" Type="http://schemas.openxmlformats.org/officeDocument/2006/relationships/image" Target="../media/image1544.emf"/><Relationship Id="rId23" Type="http://schemas.openxmlformats.org/officeDocument/2006/relationships/image" Target="../media/image1552.emf"/><Relationship Id="rId10" Type="http://schemas.openxmlformats.org/officeDocument/2006/relationships/image" Target="../media/image1539.emf"/><Relationship Id="rId19" Type="http://schemas.openxmlformats.org/officeDocument/2006/relationships/image" Target="../media/image1548.emf"/><Relationship Id="rId4" Type="http://schemas.openxmlformats.org/officeDocument/2006/relationships/image" Target="../media/image1533.emf"/><Relationship Id="rId9" Type="http://schemas.openxmlformats.org/officeDocument/2006/relationships/image" Target="../media/image1538.emf"/><Relationship Id="rId14" Type="http://schemas.openxmlformats.org/officeDocument/2006/relationships/image" Target="../media/image1543.emf"/><Relationship Id="rId22" Type="http://schemas.openxmlformats.org/officeDocument/2006/relationships/image" Target="../media/image1551.emf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1.emf"/><Relationship Id="rId13" Type="http://schemas.openxmlformats.org/officeDocument/2006/relationships/image" Target="../media/image1566.emf"/><Relationship Id="rId18" Type="http://schemas.openxmlformats.org/officeDocument/2006/relationships/image" Target="../media/image1571.emf"/><Relationship Id="rId26" Type="http://schemas.openxmlformats.org/officeDocument/2006/relationships/image" Target="../media/image1579.emf"/><Relationship Id="rId3" Type="http://schemas.openxmlformats.org/officeDocument/2006/relationships/image" Target="../media/image1556.emf"/><Relationship Id="rId21" Type="http://schemas.openxmlformats.org/officeDocument/2006/relationships/image" Target="../media/image1574.emf"/><Relationship Id="rId7" Type="http://schemas.openxmlformats.org/officeDocument/2006/relationships/image" Target="../media/image1560.emf"/><Relationship Id="rId12" Type="http://schemas.openxmlformats.org/officeDocument/2006/relationships/image" Target="../media/image1565.png"/><Relationship Id="rId17" Type="http://schemas.openxmlformats.org/officeDocument/2006/relationships/image" Target="../media/image1570.emf"/><Relationship Id="rId25" Type="http://schemas.openxmlformats.org/officeDocument/2006/relationships/image" Target="../media/image1578.emf"/><Relationship Id="rId2" Type="http://schemas.openxmlformats.org/officeDocument/2006/relationships/image" Target="../media/image1555.emf"/><Relationship Id="rId16" Type="http://schemas.openxmlformats.org/officeDocument/2006/relationships/image" Target="../media/image1569.emf"/><Relationship Id="rId20" Type="http://schemas.openxmlformats.org/officeDocument/2006/relationships/image" Target="../media/image1573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559.emf"/><Relationship Id="rId11" Type="http://schemas.openxmlformats.org/officeDocument/2006/relationships/image" Target="../media/image1564.png"/><Relationship Id="rId24" Type="http://schemas.openxmlformats.org/officeDocument/2006/relationships/image" Target="../media/image1577.emf"/><Relationship Id="rId5" Type="http://schemas.openxmlformats.org/officeDocument/2006/relationships/image" Target="../media/image1558.emf"/><Relationship Id="rId15" Type="http://schemas.openxmlformats.org/officeDocument/2006/relationships/image" Target="../media/image1568.emf"/><Relationship Id="rId23" Type="http://schemas.openxmlformats.org/officeDocument/2006/relationships/image" Target="../media/image1576.emf"/><Relationship Id="rId10" Type="http://schemas.openxmlformats.org/officeDocument/2006/relationships/image" Target="../media/image1563.png"/><Relationship Id="rId19" Type="http://schemas.openxmlformats.org/officeDocument/2006/relationships/image" Target="../media/image1572.emf"/><Relationship Id="rId4" Type="http://schemas.openxmlformats.org/officeDocument/2006/relationships/image" Target="../media/image1557.emf"/><Relationship Id="rId9" Type="http://schemas.openxmlformats.org/officeDocument/2006/relationships/image" Target="../media/image1562.emf"/><Relationship Id="rId14" Type="http://schemas.openxmlformats.org/officeDocument/2006/relationships/image" Target="../media/image1567.emf"/><Relationship Id="rId22" Type="http://schemas.openxmlformats.org/officeDocument/2006/relationships/image" Target="../media/image1575.emf"/><Relationship Id="rId27" Type="http://schemas.openxmlformats.org/officeDocument/2006/relationships/image" Target="../media/image1580.emf"/></Relationships>
</file>

<file path=ppt/slides/_rels/slide48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586.png"/><Relationship Id="rId21" Type="http://schemas.openxmlformats.org/officeDocument/2006/relationships/image" Target="../media/image1581.emf"/><Relationship Id="rId42" Type="http://schemas.openxmlformats.org/officeDocument/2006/relationships/image" Target="../media/image774.emf"/><Relationship Id="rId47" Type="http://schemas.openxmlformats.org/officeDocument/2006/relationships/image" Target="../media/image1603.emf"/><Relationship Id="rId63" Type="http://schemas.openxmlformats.org/officeDocument/2006/relationships/image" Target="../media/image1619.emf"/><Relationship Id="rId68" Type="http://schemas.openxmlformats.org/officeDocument/2006/relationships/image" Target="../media/image1624.emf"/><Relationship Id="rId16" Type="http://schemas.openxmlformats.org/officeDocument/2006/relationships/image" Target="../media/image788.svg"/><Relationship Id="rId11" Type="http://schemas.openxmlformats.org/officeDocument/2006/relationships/image" Target="../media/image783.emf"/><Relationship Id="rId24" Type="http://schemas.openxmlformats.org/officeDocument/2006/relationships/image" Target="../media/image1584.emf"/><Relationship Id="rId32" Type="http://schemas.openxmlformats.org/officeDocument/2006/relationships/image" Target="../media/image1592.svg"/><Relationship Id="rId37" Type="http://schemas.openxmlformats.org/officeDocument/2006/relationships/image" Target="../media/image1597.png"/><Relationship Id="rId40" Type="http://schemas.openxmlformats.org/officeDocument/2006/relationships/image" Target="../media/image772.emf"/><Relationship Id="rId45" Type="http://schemas.openxmlformats.org/officeDocument/2006/relationships/image" Target="../media/image1601.emf"/><Relationship Id="rId53" Type="http://schemas.openxmlformats.org/officeDocument/2006/relationships/image" Target="../media/image1609.emf"/><Relationship Id="rId58" Type="http://schemas.openxmlformats.org/officeDocument/2006/relationships/image" Target="../media/image1614.emf"/><Relationship Id="rId66" Type="http://schemas.openxmlformats.org/officeDocument/2006/relationships/image" Target="../media/image1622.emf"/><Relationship Id="rId74" Type="http://schemas.openxmlformats.org/officeDocument/2006/relationships/image" Target="../media/image1630.emf"/><Relationship Id="rId5" Type="http://schemas.openxmlformats.org/officeDocument/2006/relationships/image" Target="../media/image777.emf"/><Relationship Id="rId61" Type="http://schemas.openxmlformats.org/officeDocument/2006/relationships/image" Target="../media/image1617.emf"/><Relationship Id="rId19" Type="http://schemas.openxmlformats.org/officeDocument/2006/relationships/image" Target="../media/image791.png"/><Relationship Id="rId14" Type="http://schemas.openxmlformats.org/officeDocument/2006/relationships/image" Target="../media/image786.svg"/><Relationship Id="rId22" Type="http://schemas.openxmlformats.org/officeDocument/2006/relationships/image" Target="../media/image1582.emf"/><Relationship Id="rId27" Type="http://schemas.openxmlformats.org/officeDocument/2006/relationships/image" Target="../media/image1587.emf"/><Relationship Id="rId30" Type="http://schemas.openxmlformats.org/officeDocument/2006/relationships/image" Target="../media/image1590.emf"/><Relationship Id="rId35" Type="http://schemas.openxmlformats.org/officeDocument/2006/relationships/image" Target="../media/image1595.png"/><Relationship Id="rId43" Type="http://schemas.openxmlformats.org/officeDocument/2006/relationships/image" Target="../media/image1599.emf"/><Relationship Id="rId48" Type="http://schemas.openxmlformats.org/officeDocument/2006/relationships/image" Target="../media/image1604.emf"/><Relationship Id="rId56" Type="http://schemas.openxmlformats.org/officeDocument/2006/relationships/image" Target="../media/image1612.emf"/><Relationship Id="rId64" Type="http://schemas.openxmlformats.org/officeDocument/2006/relationships/image" Target="../media/image1620.emf"/><Relationship Id="rId69" Type="http://schemas.openxmlformats.org/officeDocument/2006/relationships/image" Target="../media/image1625.emf"/><Relationship Id="rId77" Type="http://schemas.openxmlformats.org/officeDocument/2006/relationships/image" Target="../media/image1633.emf"/><Relationship Id="rId8" Type="http://schemas.openxmlformats.org/officeDocument/2006/relationships/image" Target="../media/image780.png"/><Relationship Id="rId51" Type="http://schemas.openxmlformats.org/officeDocument/2006/relationships/image" Target="../media/image1607.emf"/><Relationship Id="rId72" Type="http://schemas.openxmlformats.org/officeDocument/2006/relationships/image" Target="../media/image1628.emf"/><Relationship Id="rId3" Type="http://schemas.openxmlformats.org/officeDocument/2006/relationships/image" Target="../media/image775.emf"/><Relationship Id="rId12" Type="http://schemas.openxmlformats.org/officeDocument/2006/relationships/image" Target="../media/image784.emf"/><Relationship Id="rId17" Type="http://schemas.openxmlformats.org/officeDocument/2006/relationships/image" Target="../media/image789.png"/><Relationship Id="rId25" Type="http://schemas.openxmlformats.org/officeDocument/2006/relationships/image" Target="../media/image1585.png"/><Relationship Id="rId33" Type="http://schemas.openxmlformats.org/officeDocument/2006/relationships/image" Target="../media/image1593.png"/><Relationship Id="rId38" Type="http://schemas.openxmlformats.org/officeDocument/2006/relationships/image" Target="../media/image1598.svg"/><Relationship Id="rId46" Type="http://schemas.openxmlformats.org/officeDocument/2006/relationships/image" Target="../media/image1602.emf"/><Relationship Id="rId59" Type="http://schemas.openxmlformats.org/officeDocument/2006/relationships/image" Target="../media/image1615.emf"/><Relationship Id="rId67" Type="http://schemas.openxmlformats.org/officeDocument/2006/relationships/image" Target="../media/image1623.emf"/><Relationship Id="rId20" Type="http://schemas.openxmlformats.org/officeDocument/2006/relationships/image" Target="../media/image792.svg"/><Relationship Id="rId41" Type="http://schemas.openxmlformats.org/officeDocument/2006/relationships/image" Target="../media/image773.emf"/><Relationship Id="rId54" Type="http://schemas.openxmlformats.org/officeDocument/2006/relationships/image" Target="../media/image1610.emf"/><Relationship Id="rId62" Type="http://schemas.openxmlformats.org/officeDocument/2006/relationships/image" Target="../media/image1618.emf"/><Relationship Id="rId70" Type="http://schemas.openxmlformats.org/officeDocument/2006/relationships/image" Target="../media/image1626.emf"/><Relationship Id="rId75" Type="http://schemas.openxmlformats.org/officeDocument/2006/relationships/image" Target="../media/image1631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778.emf"/><Relationship Id="rId15" Type="http://schemas.openxmlformats.org/officeDocument/2006/relationships/image" Target="../media/image787.png"/><Relationship Id="rId23" Type="http://schemas.openxmlformats.org/officeDocument/2006/relationships/image" Target="../media/image1583.emf"/><Relationship Id="rId28" Type="http://schemas.openxmlformats.org/officeDocument/2006/relationships/image" Target="../media/image1588.emf"/><Relationship Id="rId36" Type="http://schemas.openxmlformats.org/officeDocument/2006/relationships/image" Target="../media/image1596.svg"/><Relationship Id="rId49" Type="http://schemas.openxmlformats.org/officeDocument/2006/relationships/image" Target="../media/image1605.png"/><Relationship Id="rId57" Type="http://schemas.openxmlformats.org/officeDocument/2006/relationships/image" Target="../media/image1613.emf"/><Relationship Id="rId10" Type="http://schemas.openxmlformats.org/officeDocument/2006/relationships/image" Target="../media/image782.emf"/><Relationship Id="rId31" Type="http://schemas.openxmlformats.org/officeDocument/2006/relationships/image" Target="../media/image1591.png"/><Relationship Id="rId44" Type="http://schemas.openxmlformats.org/officeDocument/2006/relationships/image" Target="../media/image1600.emf"/><Relationship Id="rId52" Type="http://schemas.openxmlformats.org/officeDocument/2006/relationships/image" Target="../media/image1608.emf"/><Relationship Id="rId60" Type="http://schemas.openxmlformats.org/officeDocument/2006/relationships/image" Target="../media/image1616.emf"/><Relationship Id="rId65" Type="http://schemas.openxmlformats.org/officeDocument/2006/relationships/image" Target="../media/image1621.emf"/><Relationship Id="rId73" Type="http://schemas.openxmlformats.org/officeDocument/2006/relationships/image" Target="../media/image1629.emf"/><Relationship Id="rId4" Type="http://schemas.openxmlformats.org/officeDocument/2006/relationships/image" Target="../media/image776.emf"/><Relationship Id="rId9" Type="http://schemas.openxmlformats.org/officeDocument/2006/relationships/image" Target="../media/image781.emf"/><Relationship Id="rId13" Type="http://schemas.openxmlformats.org/officeDocument/2006/relationships/image" Target="../media/image785.png"/><Relationship Id="rId18" Type="http://schemas.openxmlformats.org/officeDocument/2006/relationships/image" Target="../media/image790.svg"/><Relationship Id="rId39" Type="http://schemas.openxmlformats.org/officeDocument/2006/relationships/image" Target="../media/image771.emf"/><Relationship Id="rId34" Type="http://schemas.openxmlformats.org/officeDocument/2006/relationships/image" Target="../media/image1594.svg"/><Relationship Id="rId50" Type="http://schemas.openxmlformats.org/officeDocument/2006/relationships/image" Target="../media/image1606.png"/><Relationship Id="rId55" Type="http://schemas.openxmlformats.org/officeDocument/2006/relationships/image" Target="../media/image1611.emf"/><Relationship Id="rId76" Type="http://schemas.openxmlformats.org/officeDocument/2006/relationships/image" Target="../media/image1632.emf"/><Relationship Id="rId7" Type="http://schemas.openxmlformats.org/officeDocument/2006/relationships/image" Target="../media/image779.png"/><Relationship Id="rId71" Type="http://schemas.openxmlformats.org/officeDocument/2006/relationships/image" Target="../media/image1627.png"/><Relationship Id="rId2" Type="http://schemas.openxmlformats.org/officeDocument/2006/relationships/notesSlide" Target="../notesSlides/notesSlide24.xml"/><Relationship Id="rId29" Type="http://schemas.openxmlformats.org/officeDocument/2006/relationships/image" Target="../media/image1589.emf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8.png"/><Relationship Id="rId3" Type="http://schemas.openxmlformats.org/officeDocument/2006/relationships/image" Target="../media/image1627.png"/><Relationship Id="rId7" Type="http://schemas.openxmlformats.org/officeDocument/2006/relationships/image" Target="../media/image87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873.png"/><Relationship Id="rId5" Type="http://schemas.openxmlformats.org/officeDocument/2006/relationships/image" Target="../media/image872.png"/><Relationship Id="rId4" Type="http://schemas.openxmlformats.org/officeDocument/2006/relationships/image" Target="../media/image871.png"/><Relationship Id="rId9" Type="http://schemas.openxmlformats.org/officeDocument/2006/relationships/image" Target="../media/image1634.png"/></Relationships>
</file>

<file path=ppt/slides/_rels/slide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69.png"/><Relationship Id="rId21" Type="http://schemas.openxmlformats.org/officeDocument/2006/relationships/image" Target="../media/image164.emf"/><Relationship Id="rId42" Type="http://schemas.openxmlformats.org/officeDocument/2006/relationships/image" Target="../media/image185.emf"/><Relationship Id="rId47" Type="http://schemas.openxmlformats.org/officeDocument/2006/relationships/image" Target="../media/image190.emf"/><Relationship Id="rId63" Type="http://schemas.openxmlformats.org/officeDocument/2006/relationships/image" Target="../media/image206.emf"/><Relationship Id="rId68" Type="http://schemas.openxmlformats.org/officeDocument/2006/relationships/image" Target="../media/image211.emf"/><Relationship Id="rId16" Type="http://schemas.openxmlformats.org/officeDocument/2006/relationships/image" Target="../media/image159.png"/><Relationship Id="rId11" Type="http://schemas.openxmlformats.org/officeDocument/2006/relationships/image" Target="../media/image154.svg"/><Relationship Id="rId24" Type="http://schemas.openxmlformats.org/officeDocument/2006/relationships/image" Target="../media/image167.emf"/><Relationship Id="rId32" Type="http://schemas.openxmlformats.org/officeDocument/2006/relationships/image" Target="../media/image175.png"/><Relationship Id="rId37" Type="http://schemas.openxmlformats.org/officeDocument/2006/relationships/image" Target="../media/image180.png"/><Relationship Id="rId40" Type="http://schemas.openxmlformats.org/officeDocument/2006/relationships/image" Target="../media/image183.png"/><Relationship Id="rId45" Type="http://schemas.openxmlformats.org/officeDocument/2006/relationships/image" Target="../media/image188.emf"/><Relationship Id="rId53" Type="http://schemas.openxmlformats.org/officeDocument/2006/relationships/image" Target="../media/image196.emf"/><Relationship Id="rId58" Type="http://schemas.openxmlformats.org/officeDocument/2006/relationships/image" Target="../media/image201.emf"/><Relationship Id="rId66" Type="http://schemas.openxmlformats.org/officeDocument/2006/relationships/image" Target="../media/image209.emf"/><Relationship Id="rId74" Type="http://schemas.openxmlformats.org/officeDocument/2006/relationships/image" Target="../media/image217.png"/><Relationship Id="rId5" Type="http://schemas.openxmlformats.org/officeDocument/2006/relationships/image" Target="../media/image148.emf"/><Relationship Id="rId61" Type="http://schemas.openxmlformats.org/officeDocument/2006/relationships/image" Target="../media/image204.emf"/><Relationship Id="rId19" Type="http://schemas.openxmlformats.org/officeDocument/2006/relationships/image" Target="../media/image162.emf"/><Relationship Id="rId14" Type="http://schemas.openxmlformats.org/officeDocument/2006/relationships/image" Target="../media/image157.png"/><Relationship Id="rId22" Type="http://schemas.openxmlformats.org/officeDocument/2006/relationships/image" Target="../media/image165.emf"/><Relationship Id="rId27" Type="http://schemas.openxmlformats.org/officeDocument/2006/relationships/image" Target="../media/image170.svg"/><Relationship Id="rId30" Type="http://schemas.openxmlformats.org/officeDocument/2006/relationships/image" Target="../media/image173.png"/><Relationship Id="rId35" Type="http://schemas.openxmlformats.org/officeDocument/2006/relationships/image" Target="../media/image178.emf"/><Relationship Id="rId43" Type="http://schemas.openxmlformats.org/officeDocument/2006/relationships/image" Target="../media/image186.emf"/><Relationship Id="rId48" Type="http://schemas.openxmlformats.org/officeDocument/2006/relationships/image" Target="../media/image191.emf"/><Relationship Id="rId56" Type="http://schemas.openxmlformats.org/officeDocument/2006/relationships/image" Target="../media/image199.png"/><Relationship Id="rId64" Type="http://schemas.openxmlformats.org/officeDocument/2006/relationships/image" Target="../media/image207.emf"/><Relationship Id="rId69" Type="http://schemas.openxmlformats.org/officeDocument/2006/relationships/image" Target="../media/image212.emf"/><Relationship Id="rId77" Type="http://schemas.openxmlformats.org/officeDocument/2006/relationships/image" Target="../media/image220.emf"/><Relationship Id="rId8" Type="http://schemas.openxmlformats.org/officeDocument/2006/relationships/image" Target="../media/image151.emf"/><Relationship Id="rId51" Type="http://schemas.openxmlformats.org/officeDocument/2006/relationships/image" Target="../media/image194.png"/><Relationship Id="rId72" Type="http://schemas.openxmlformats.org/officeDocument/2006/relationships/image" Target="../media/image215.emf"/><Relationship Id="rId3" Type="http://schemas.openxmlformats.org/officeDocument/2006/relationships/image" Target="../media/image18.emf"/><Relationship Id="rId12" Type="http://schemas.openxmlformats.org/officeDocument/2006/relationships/image" Target="../media/image155.png"/><Relationship Id="rId17" Type="http://schemas.openxmlformats.org/officeDocument/2006/relationships/image" Target="../media/image160.svg"/><Relationship Id="rId25" Type="http://schemas.openxmlformats.org/officeDocument/2006/relationships/image" Target="../media/image168.emf"/><Relationship Id="rId33" Type="http://schemas.openxmlformats.org/officeDocument/2006/relationships/image" Target="../media/image176.svg"/><Relationship Id="rId38" Type="http://schemas.openxmlformats.org/officeDocument/2006/relationships/image" Target="../media/image181.emf"/><Relationship Id="rId46" Type="http://schemas.openxmlformats.org/officeDocument/2006/relationships/image" Target="../media/image189.emf"/><Relationship Id="rId59" Type="http://schemas.openxmlformats.org/officeDocument/2006/relationships/image" Target="../media/image202.png"/><Relationship Id="rId67" Type="http://schemas.openxmlformats.org/officeDocument/2006/relationships/image" Target="../media/image210.emf"/><Relationship Id="rId20" Type="http://schemas.openxmlformats.org/officeDocument/2006/relationships/image" Target="../media/image163.emf"/><Relationship Id="rId41" Type="http://schemas.openxmlformats.org/officeDocument/2006/relationships/image" Target="../media/image184.png"/><Relationship Id="rId54" Type="http://schemas.openxmlformats.org/officeDocument/2006/relationships/image" Target="../media/image197.emf"/><Relationship Id="rId62" Type="http://schemas.openxmlformats.org/officeDocument/2006/relationships/image" Target="../media/image205.emf"/><Relationship Id="rId70" Type="http://schemas.openxmlformats.org/officeDocument/2006/relationships/image" Target="../media/image213.emf"/><Relationship Id="rId75" Type="http://schemas.openxmlformats.org/officeDocument/2006/relationships/image" Target="../media/image218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49.emf"/><Relationship Id="rId15" Type="http://schemas.openxmlformats.org/officeDocument/2006/relationships/image" Target="../media/image158.svg"/><Relationship Id="rId23" Type="http://schemas.openxmlformats.org/officeDocument/2006/relationships/image" Target="../media/image166.emf"/><Relationship Id="rId28" Type="http://schemas.openxmlformats.org/officeDocument/2006/relationships/image" Target="../media/image171.png"/><Relationship Id="rId36" Type="http://schemas.openxmlformats.org/officeDocument/2006/relationships/image" Target="../media/image179.png"/><Relationship Id="rId49" Type="http://schemas.openxmlformats.org/officeDocument/2006/relationships/image" Target="../media/image192.emf"/><Relationship Id="rId57" Type="http://schemas.openxmlformats.org/officeDocument/2006/relationships/image" Target="../media/image200.emf"/><Relationship Id="rId10" Type="http://schemas.openxmlformats.org/officeDocument/2006/relationships/image" Target="../media/image153.png"/><Relationship Id="rId31" Type="http://schemas.openxmlformats.org/officeDocument/2006/relationships/image" Target="../media/image174.svg"/><Relationship Id="rId44" Type="http://schemas.openxmlformats.org/officeDocument/2006/relationships/image" Target="../media/image187.emf"/><Relationship Id="rId52" Type="http://schemas.openxmlformats.org/officeDocument/2006/relationships/image" Target="../media/image195.emf"/><Relationship Id="rId60" Type="http://schemas.openxmlformats.org/officeDocument/2006/relationships/image" Target="../media/image203.emf"/><Relationship Id="rId65" Type="http://schemas.openxmlformats.org/officeDocument/2006/relationships/image" Target="../media/image208.emf"/><Relationship Id="rId73" Type="http://schemas.openxmlformats.org/officeDocument/2006/relationships/image" Target="../media/image216.emf"/><Relationship Id="rId4" Type="http://schemas.openxmlformats.org/officeDocument/2006/relationships/image" Target="../media/image147.emf"/><Relationship Id="rId9" Type="http://schemas.openxmlformats.org/officeDocument/2006/relationships/image" Target="../media/image152.emf"/><Relationship Id="rId13" Type="http://schemas.openxmlformats.org/officeDocument/2006/relationships/image" Target="../media/image156.svg"/><Relationship Id="rId18" Type="http://schemas.openxmlformats.org/officeDocument/2006/relationships/image" Target="../media/image161.emf"/><Relationship Id="rId39" Type="http://schemas.openxmlformats.org/officeDocument/2006/relationships/image" Target="../media/image182.emf"/><Relationship Id="rId34" Type="http://schemas.openxmlformats.org/officeDocument/2006/relationships/image" Target="../media/image177.emf"/><Relationship Id="rId50" Type="http://schemas.openxmlformats.org/officeDocument/2006/relationships/image" Target="../media/image193.png"/><Relationship Id="rId55" Type="http://schemas.openxmlformats.org/officeDocument/2006/relationships/image" Target="../media/image198.emf"/><Relationship Id="rId76" Type="http://schemas.openxmlformats.org/officeDocument/2006/relationships/image" Target="../media/image219.emf"/><Relationship Id="rId7" Type="http://schemas.openxmlformats.org/officeDocument/2006/relationships/image" Target="../media/image150.emf"/><Relationship Id="rId71" Type="http://schemas.openxmlformats.org/officeDocument/2006/relationships/image" Target="../media/image214.emf"/><Relationship Id="rId2" Type="http://schemas.openxmlformats.org/officeDocument/2006/relationships/notesSlide" Target="../notesSlides/notesSlide3.xml"/><Relationship Id="rId29" Type="http://schemas.openxmlformats.org/officeDocument/2006/relationships/image" Target="../media/image172.sv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39.emf"/><Relationship Id="rId13" Type="http://schemas.openxmlformats.org/officeDocument/2006/relationships/image" Target="../media/image1644.emf"/><Relationship Id="rId18" Type="http://schemas.openxmlformats.org/officeDocument/2006/relationships/image" Target="../media/image1649.emf"/><Relationship Id="rId3" Type="http://schemas.openxmlformats.org/officeDocument/2006/relationships/image" Target="../media/image1627.png"/><Relationship Id="rId21" Type="http://schemas.openxmlformats.org/officeDocument/2006/relationships/image" Target="../media/image1652.emf"/><Relationship Id="rId7" Type="http://schemas.openxmlformats.org/officeDocument/2006/relationships/image" Target="../media/image1638.emf"/><Relationship Id="rId12" Type="http://schemas.openxmlformats.org/officeDocument/2006/relationships/image" Target="../media/image1643.emf"/><Relationship Id="rId17" Type="http://schemas.openxmlformats.org/officeDocument/2006/relationships/image" Target="../media/image1648.emf"/><Relationship Id="rId2" Type="http://schemas.openxmlformats.org/officeDocument/2006/relationships/notesSlide" Target="../notesSlides/notesSlide26.xml"/><Relationship Id="rId16" Type="http://schemas.openxmlformats.org/officeDocument/2006/relationships/image" Target="../media/image1647.emf"/><Relationship Id="rId20" Type="http://schemas.openxmlformats.org/officeDocument/2006/relationships/image" Target="../media/image1651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637.emf"/><Relationship Id="rId11" Type="http://schemas.openxmlformats.org/officeDocument/2006/relationships/image" Target="../media/image1642.emf"/><Relationship Id="rId5" Type="http://schemas.openxmlformats.org/officeDocument/2006/relationships/image" Target="../media/image1636.emf"/><Relationship Id="rId15" Type="http://schemas.openxmlformats.org/officeDocument/2006/relationships/image" Target="../media/image1646.emf"/><Relationship Id="rId10" Type="http://schemas.openxmlformats.org/officeDocument/2006/relationships/image" Target="../media/image1641.emf"/><Relationship Id="rId19" Type="http://schemas.openxmlformats.org/officeDocument/2006/relationships/image" Target="../media/image1650.emf"/><Relationship Id="rId4" Type="http://schemas.openxmlformats.org/officeDocument/2006/relationships/image" Target="../media/image1635.emf"/><Relationship Id="rId9" Type="http://schemas.openxmlformats.org/officeDocument/2006/relationships/image" Target="../media/image1640.emf"/><Relationship Id="rId14" Type="http://schemas.openxmlformats.org/officeDocument/2006/relationships/image" Target="../media/image1645.emf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8.emf"/><Relationship Id="rId13" Type="http://schemas.openxmlformats.org/officeDocument/2006/relationships/image" Target="../media/image1663.png"/><Relationship Id="rId18" Type="http://schemas.openxmlformats.org/officeDocument/2006/relationships/image" Target="../media/image1668.png"/><Relationship Id="rId3" Type="http://schemas.openxmlformats.org/officeDocument/2006/relationships/image" Target="../media/image1653.emf"/><Relationship Id="rId21" Type="http://schemas.openxmlformats.org/officeDocument/2006/relationships/image" Target="../media/image1670.png"/><Relationship Id="rId7" Type="http://schemas.openxmlformats.org/officeDocument/2006/relationships/image" Target="../media/image1657.emf"/><Relationship Id="rId12" Type="http://schemas.openxmlformats.org/officeDocument/2006/relationships/image" Target="../media/image1662.png"/><Relationship Id="rId17" Type="http://schemas.openxmlformats.org/officeDocument/2006/relationships/image" Target="../media/image1667.png"/><Relationship Id="rId2" Type="http://schemas.openxmlformats.org/officeDocument/2006/relationships/notesSlide" Target="../notesSlides/notesSlide27.xml"/><Relationship Id="rId16" Type="http://schemas.openxmlformats.org/officeDocument/2006/relationships/image" Target="../media/image1666.png"/><Relationship Id="rId20" Type="http://schemas.openxmlformats.org/officeDocument/2006/relationships/image" Target="../media/image1627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656.emf"/><Relationship Id="rId11" Type="http://schemas.openxmlformats.org/officeDocument/2006/relationships/image" Target="../media/image1661.png"/><Relationship Id="rId5" Type="http://schemas.openxmlformats.org/officeDocument/2006/relationships/image" Target="../media/image1655.emf"/><Relationship Id="rId15" Type="http://schemas.openxmlformats.org/officeDocument/2006/relationships/image" Target="../media/image1665.png"/><Relationship Id="rId10" Type="http://schemas.openxmlformats.org/officeDocument/2006/relationships/image" Target="../media/image1660.emf"/><Relationship Id="rId19" Type="http://schemas.openxmlformats.org/officeDocument/2006/relationships/image" Target="../media/image1669.png"/><Relationship Id="rId4" Type="http://schemas.openxmlformats.org/officeDocument/2006/relationships/image" Target="../media/image1654.emf"/><Relationship Id="rId9" Type="http://schemas.openxmlformats.org/officeDocument/2006/relationships/image" Target="../media/image1659.emf"/><Relationship Id="rId14" Type="http://schemas.openxmlformats.org/officeDocument/2006/relationships/image" Target="../media/image1664.png"/><Relationship Id="rId22" Type="http://schemas.openxmlformats.org/officeDocument/2006/relationships/image" Target="../media/image1671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4.png"/><Relationship Id="rId13" Type="http://schemas.openxmlformats.org/officeDocument/2006/relationships/image" Target="../media/image1517.png"/><Relationship Id="rId18" Type="http://schemas.openxmlformats.org/officeDocument/2006/relationships/image" Target="../media/image1675.emf"/><Relationship Id="rId3" Type="http://schemas.openxmlformats.org/officeDocument/2006/relationships/image" Target="../media/image559.png"/><Relationship Id="rId21" Type="http://schemas.openxmlformats.org/officeDocument/2006/relationships/image" Target="../media/image1678.emf"/><Relationship Id="rId7" Type="http://schemas.openxmlformats.org/officeDocument/2006/relationships/image" Target="../media/image1513.png"/><Relationship Id="rId12" Type="http://schemas.openxmlformats.org/officeDocument/2006/relationships/image" Target="../media/image1516.emf"/><Relationship Id="rId17" Type="http://schemas.openxmlformats.org/officeDocument/2006/relationships/image" Target="../media/image1674.emf"/><Relationship Id="rId2" Type="http://schemas.openxmlformats.org/officeDocument/2006/relationships/image" Target="../media/image1511.png"/><Relationship Id="rId16" Type="http://schemas.openxmlformats.org/officeDocument/2006/relationships/image" Target="../media/image1673.emf"/><Relationship Id="rId20" Type="http://schemas.openxmlformats.org/officeDocument/2006/relationships/image" Target="../media/image1677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54.png"/><Relationship Id="rId11" Type="http://schemas.openxmlformats.org/officeDocument/2006/relationships/image" Target="../media/image1515.emf"/><Relationship Id="rId5" Type="http://schemas.openxmlformats.org/officeDocument/2006/relationships/image" Target="../media/image1512.png"/><Relationship Id="rId15" Type="http://schemas.openxmlformats.org/officeDocument/2006/relationships/image" Target="../media/image1672.emf"/><Relationship Id="rId10" Type="http://schemas.openxmlformats.org/officeDocument/2006/relationships/image" Target="../media/image558.png"/><Relationship Id="rId19" Type="http://schemas.openxmlformats.org/officeDocument/2006/relationships/image" Target="../media/image1676.emf"/><Relationship Id="rId4" Type="http://schemas.openxmlformats.org/officeDocument/2006/relationships/image" Target="../media/image560.png"/><Relationship Id="rId9" Type="http://schemas.openxmlformats.org/officeDocument/2006/relationships/image" Target="../media/image557.png"/><Relationship Id="rId14" Type="http://schemas.openxmlformats.org/officeDocument/2006/relationships/image" Target="../media/image1518.png"/><Relationship Id="rId22" Type="http://schemas.openxmlformats.org/officeDocument/2006/relationships/image" Target="../media/image1679.emf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86.emf"/><Relationship Id="rId13" Type="http://schemas.openxmlformats.org/officeDocument/2006/relationships/image" Target="../media/image1691.png"/><Relationship Id="rId18" Type="http://schemas.openxmlformats.org/officeDocument/2006/relationships/image" Target="../media/image1696.emf"/><Relationship Id="rId3" Type="http://schemas.openxmlformats.org/officeDocument/2006/relationships/image" Target="../media/image1681.emf"/><Relationship Id="rId21" Type="http://schemas.openxmlformats.org/officeDocument/2006/relationships/image" Target="../media/image1699.emf"/><Relationship Id="rId7" Type="http://schemas.openxmlformats.org/officeDocument/2006/relationships/image" Target="../media/image1685.emf"/><Relationship Id="rId12" Type="http://schemas.openxmlformats.org/officeDocument/2006/relationships/image" Target="../media/image1690.svg"/><Relationship Id="rId17" Type="http://schemas.openxmlformats.org/officeDocument/2006/relationships/image" Target="../media/image1695.emf"/><Relationship Id="rId25" Type="http://schemas.openxmlformats.org/officeDocument/2006/relationships/image" Target="../media/image1703.emf"/><Relationship Id="rId2" Type="http://schemas.openxmlformats.org/officeDocument/2006/relationships/image" Target="../media/image1680.emf"/><Relationship Id="rId16" Type="http://schemas.openxmlformats.org/officeDocument/2006/relationships/image" Target="../media/image1694.svg"/><Relationship Id="rId20" Type="http://schemas.openxmlformats.org/officeDocument/2006/relationships/image" Target="../media/image1698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684.emf"/><Relationship Id="rId11" Type="http://schemas.openxmlformats.org/officeDocument/2006/relationships/image" Target="../media/image1689.png"/><Relationship Id="rId24" Type="http://schemas.openxmlformats.org/officeDocument/2006/relationships/image" Target="../media/image1702.emf"/><Relationship Id="rId5" Type="http://schemas.openxmlformats.org/officeDocument/2006/relationships/image" Target="../media/image1683.emf"/><Relationship Id="rId15" Type="http://schemas.openxmlformats.org/officeDocument/2006/relationships/image" Target="../media/image1693.png"/><Relationship Id="rId23" Type="http://schemas.openxmlformats.org/officeDocument/2006/relationships/image" Target="../media/image1701.emf"/><Relationship Id="rId10" Type="http://schemas.openxmlformats.org/officeDocument/2006/relationships/image" Target="../media/image1688.emf"/><Relationship Id="rId19" Type="http://schemas.openxmlformats.org/officeDocument/2006/relationships/image" Target="../media/image1697.emf"/><Relationship Id="rId4" Type="http://schemas.openxmlformats.org/officeDocument/2006/relationships/image" Target="../media/image1682.emf"/><Relationship Id="rId9" Type="http://schemas.openxmlformats.org/officeDocument/2006/relationships/image" Target="../media/image1687.emf"/><Relationship Id="rId14" Type="http://schemas.openxmlformats.org/officeDocument/2006/relationships/image" Target="../media/image1692.svg"/><Relationship Id="rId22" Type="http://schemas.openxmlformats.org/officeDocument/2006/relationships/image" Target="../media/image1700.emf"/></Relationships>
</file>

<file path=ppt/slides/_rels/slide5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14.emf"/><Relationship Id="rId18" Type="http://schemas.openxmlformats.org/officeDocument/2006/relationships/image" Target="../media/image1719.emf"/><Relationship Id="rId26" Type="http://schemas.openxmlformats.org/officeDocument/2006/relationships/image" Target="../media/image1727.emf"/><Relationship Id="rId39" Type="http://schemas.openxmlformats.org/officeDocument/2006/relationships/image" Target="../media/image1740.emf"/><Relationship Id="rId21" Type="http://schemas.openxmlformats.org/officeDocument/2006/relationships/image" Target="../media/image1722.emf"/><Relationship Id="rId34" Type="http://schemas.openxmlformats.org/officeDocument/2006/relationships/image" Target="../media/image1735.emf"/><Relationship Id="rId42" Type="http://schemas.openxmlformats.org/officeDocument/2006/relationships/image" Target="../media/image1743.emf"/><Relationship Id="rId47" Type="http://schemas.openxmlformats.org/officeDocument/2006/relationships/image" Target="../media/image1748.emf"/><Relationship Id="rId50" Type="http://schemas.openxmlformats.org/officeDocument/2006/relationships/image" Target="../media/image1751.emf"/><Relationship Id="rId7" Type="http://schemas.openxmlformats.org/officeDocument/2006/relationships/image" Target="../media/image1708.png"/><Relationship Id="rId2" Type="http://schemas.openxmlformats.org/officeDocument/2006/relationships/notesSlide" Target="../notesSlides/notesSlide28.xml"/><Relationship Id="rId16" Type="http://schemas.openxmlformats.org/officeDocument/2006/relationships/image" Target="../media/image1717.emf"/><Relationship Id="rId29" Type="http://schemas.openxmlformats.org/officeDocument/2006/relationships/image" Target="../media/image1730.emf"/><Relationship Id="rId11" Type="http://schemas.openxmlformats.org/officeDocument/2006/relationships/image" Target="../media/image1712.png"/><Relationship Id="rId24" Type="http://schemas.openxmlformats.org/officeDocument/2006/relationships/image" Target="../media/image1725.emf"/><Relationship Id="rId32" Type="http://schemas.openxmlformats.org/officeDocument/2006/relationships/image" Target="../media/image1733.emf"/><Relationship Id="rId37" Type="http://schemas.openxmlformats.org/officeDocument/2006/relationships/image" Target="../media/image1738.emf"/><Relationship Id="rId40" Type="http://schemas.openxmlformats.org/officeDocument/2006/relationships/image" Target="../media/image1741.emf"/><Relationship Id="rId45" Type="http://schemas.openxmlformats.org/officeDocument/2006/relationships/image" Target="../media/image1746.emf"/><Relationship Id="rId53" Type="http://schemas.openxmlformats.org/officeDocument/2006/relationships/image" Target="../media/image1754.emf"/><Relationship Id="rId5" Type="http://schemas.openxmlformats.org/officeDocument/2006/relationships/image" Target="../media/image1706.png"/><Relationship Id="rId10" Type="http://schemas.openxmlformats.org/officeDocument/2006/relationships/image" Target="../media/image1711.emf"/><Relationship Id="rId19" Type="http://schemas.openxmlformats.org/officeDocument/2006/relationships/image" Target="../media/image1720.emf"/><Relationship Id="rId31" Type="http://schemas.openxmlformats.org/officeDocument/2006/relationships/image" Target="../media/image1732.emf"/><Relationship Id="rId44" Type="http://schemas.openxmlformats.org/officeDocument/2006/relationships/image" Target="../media/image1745.emf"/><Relationship Id="rId52" Type="http://schemas.openxmlformats.org/officeDocument/2006/relationships/image" Target="../media/image1753.emf"/><Relationship Id="rId4" Type="http://schemas.openxmlformats.org/officeDocument/2006/relationships/image" Target="../media/image1705.emf"/><Relationship Id="rId9" Type="http://schemas.openxmlformats.org/officeDocument/2006/relationships/image" Target="../media/image1710.png"/><Relationship Id="rId14" Type="http://schemas.openxmlformats.org/officeDocument/2006/relationships/image" Target="../media/image1715.emf"/><Relationship Id="rId22" Type="http://schemas.openxmlformats.org/officeDocument/2006/relationships/image" Target="../media/image1723.emf"/><Relationship Id="rId27" Type="http://schemas.openxmlformats.org/officeDocument/2006/relationships/image" Target="../media/image1728.emf"/><Relationship Id="rId30" Type="http://schemas.openxmlformats.org/officeDocument/2006/relationships/image" Target="../media/image1731.emf"/><Relationship Id="rId35" Type="http://schemas.openxmlformats.org/officeDocument/2006/relationships/image" Target="../media/image1736.png"/><Relationship Id="rId43" Type="http://schemas.openxmlformats.org/officeDocument/2006/relationships/image" Target="../media/image1744.emf"/><Relationship Id="rId48" Type="http://schemas.openxmlformats.org/officeDocument/2006/relationships/image" Target="../media/image1749.emf"/><Relationship Id="rId8" Type="http://schemas.openxmlformats.org/officeDocument/2006/relationships/image" Target="../media/image1709.emf"/><Relationship Id="rId51" Type="http://schemas.openxmlformats.org/officeDocument/2006/relationships/image" Target="../media/image1752.emf"/><Relationship Id="rId3" Type="http://schemas.openxmlformats.org/officeDocument/2006/relationships/image" Target="../media/image1704.png"/><Relationship Id="rId12" Type="http://schemas.openxmlformats.org/officeDocument/2006/relationships/image" Target="../media/image1713.emf"/><Relationship Id="rId17" Type="http://schemas.openxmlformats.org/officeDocument/2006/relationships/image" Target="../media/image1718.emf"/><Relationship Id="rId25" Type="http://schemas.openxmlformats.org/officeDocument/2006/relationships/image" Target="../media/image1726.emf"/><Relationship Id="rId33" Type="http://schemas.openxmlformats.org/officeDocument/2006/relationships/image" Target="../media/image1734.emf"/><Relationship Id="rId38" Type="http://schemas.openxmlformats.org/officeDocument/2006/relationships/image" Target="../media/image1739.emf"/><Relationship Id="rId46" Type="http://schemas.openxmlformats.org/officeDocument/2006/relationships/image" Target="../media/image1747.emf"/><Relationship Id="rId20" Type="http://schemas.openxmlformats.org/officeDocument/2006/relationships/image" Target="../media/image1721.emf"/><Relationship Id="rId41" Type="http://schemas.openxmlformats.org/officeDocument/2006/relationships/image" Target="../media/image1742.emf"/><Relationship Id="rId54" Type="http://schemas.openxmlformats.org/officeDocument/2006/relationships/image" Target="../media/image1755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707.emf"/><Relationship Id="rId15" Type="http://schemas.openxmlformats.org/officeDocument/2006/relationships/image" Target="../media/image1716.png"/><Relationship Id="rId23" Type="http://schemas.openxmlformats.org/officeDocument/2006/relationships/image" Target="../media/image1724.emf"/><Relationship Id="rId28" Type="http://schemas.openxmlformats.org/officeDocument/2006/relationships/image" Target="../media/image1729.emf"/><Relationship Id="rId36" Type="http://schemas.openxmlformats.org/officeDocument/2006/relationships/image" Target="../media/image1737.png"/><Relationship Id="rId49" Type="http://schemas.openxmlformats.org/officeDocument/2006/relationships/image" Target="../media/image1750.emf"/></Relationships>
</file>

<file path=ppt/slides/_rels/slide5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61.emf"/><Relationship Id="rId18" Type="http://schemas.openxmlformats.org/officeDocument/2006/relationships/image" Target="../media/image1766.emf"/><Relationship Id="rId26" Type="http://schemas.openxmlformats.org/officeDocument/2006/relationships/image" Target="../media/image1774.emf"/><Relationship Id="rId39" Type="http://schemas.openxmlformats.org/officeDocument/2006/relationships/image" Target="../media/image1787.emf"/><Relationship Id="rId21" Type="http://schemas.openxmlformats.org/officeDocument/2006/relationships/image" Target="../media/image1769.emf"/><Relationship Id="rId34" Type="http://schemas.openxmlformats.org/officeDocument/2006/relationships/image" Target="../media/image1782.png"/><Relationship Id="rId42" Type="http://schemas.openxmlformats.org/officeDocument/2006/relationships/image" Target="../media/image1790.emf"/><Relationship Id="rId7" Type="http://schemas.openxmlformats.org/officeDocument/2006/relationships/image" Target="../media/image1733.emf"/><Relationship Id="rId2" Type="http://schemas.openxmlformats.org/officeDocument/2006/relationships/notesSlide" Target="../notesSlides/notesSlide29.xml"/><Relationship Id="rId16" Type="http://schemas.openxmlformats.org/officeDocument/2006/relationships/image" Target="../media/image1764.emf"/><Relationship Id="rId20" Type="http://schemas.openxmlformats.org/officeDocument/2006/relationships/image" Target="../media/image1768.emf"/><Relationship Id="rId29" Type="http://schemas.openxmlformats.org/officeDocument/2006/relationships/image" Target="../media/image1777.emf"/><Relationship Id="rId41" Type="http://schemas.openxmlformats.org/officeDocument/2006/relationships/image" Target="../media/image1789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715.emf"/><Relationship Id="rId11" Type="http://schemas.openxmlformats.org/officeDocument/2006/relationships/image" Target="../media/image1759.emf"/><Relationship Id="rId24" Type="http://schemas.openxmlformats.org/officeDocument/2006/relationships/image" Target="../media/image1772.emf"/><Relationship Id="rId32" Type="http://schemas.openxmlformats.org/officeDocument/2006/relationships/image" Target="../media/image1780.emf"/><Relationship Id="rId37" Type="http://schemas.openxmlformats.org/officeDocument/2006/relationships/image" Target="../media/image1785.emf"/><Relationship Id="rId40" Type="http://schemas.openxmlformats.org/officeDocument/2006/relationships/image" Target="../media/image1788.emf"/><Relationship Id="rId5" Type="http://schemas.openxmlformats.org/officeDocument/2006/relationships/image" Target="../media/image1714.emf"/><Relationship Id="rId15" Type="http://schemas.openxmlformats.org/officeDocument/2006/relationships/image" Target="../media/image1763.emf"/><Relationship Id="rId23" Type="http://schemas.openxmlformats.org/officeDocument/2006/relationships/image" Target="../media/image1771.emf"/><Relationship Id="rId28" Type="http://schemas.openxmlformats.org/officeDocument/2006/relationships/image" Target="../media/image1776.png"/><Relationship Id="rId36" Type="http://schemas.openxmlformats.org/officeDocument/2006/relationships/image" Target="../media/image1784.png"/><Relationship Id="rId10" Type="http://schemas.openxmlformats.org/officeDocument/2006/relationships/image" Target="../media/image1758.emf"/><Relationship Id="rId19" Type="http://schemas.openxmlformats.org/officeDocument/2006/relationships/image" Target="../media/image1767.emf"/><Relationship Id="rId31" Type="http://schemas.openxmlformats.org/officeDocument/2006/relationships/image" Target="../media/image1779.emf"/><Relationship Id="rId4" Type="http://schemas.openxmlformats.org/officeDocument/2006/relationships/image" Target="../media/image1705.emf"/><Relationship Id="rId9" Type="http://schemas.openxmlformats.org/officeDocument/2006/relationships/image" Target="../media/image1757.emf"/><Relationship Id="rId14" Type="http://schemas.openxmlformats.org/officeDocument/2006/relationships/image" Target="../media/image1762.emf"/><Relationship Id="rId22" Type="http://schemas.openxmlformats.org/officeDocument/2006/relationships/image" Target="../media/image1770.emf"/><Relationship Id="rId27" Type="http://schemas.openxmlformats.org/officeDocument/2006/relationships/image" Target="../media/image1775.emf"/><Relationship Id="rId30" Type="http://schemas.openxmlformats.org/officeDocument/2006/relationships/image" Target="../media/image1778.emf"/><Relationship Id="rId35" Type="http://schemas.openxmlformats.org/officeDocument/2006/relationships/image" Target="../media/image1783.png"/><Relationship Id="rId8" Type="http://schemas.openxmlformats.org/officeDocument/2006/relationships/image" Target="../media/image1756.emf"/><Relationship Id="rId3" Type="http://schemas.openxmlformats.org/officeDocument/2006/relationships/image" Target="../media/image1704.png"/><Relationship Id="rId12" Type="http://schemas.openxmlformats.org/officeDocument/2006/relationships/image" Target="../media/image1760.emf"/><Relationship Id="rId17" Type="http://schemas.openxmlformats.org/officeDocument/2006/relationships/image" Target="../media/image1765.emf"/><Relationship Id="rId25" Type="http://schemas.openxmlformats.org/officeDocument/2006/relationships/image" Target="../media/image1773.emf"/><Relationship Id="rId33" Type="http://schemas.openxmlformats.org/officeDocument/2006/relationships/image" Target="../media/image1781.png"/><Relationship Id="rId38" Type="http://schemas.openxmlformats.org/officeDocument/2006/relationships/image" Target="../media/image1786.emf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96.emf"/><Relationship Id="rId13" Type="http://schemas.openxmlformats.org/officeDocument/2006/relationships/image" Target="../media/image1801.emf"/><Relationship Id="rId18" Type="http://schemas.openxmlformats.org/officeDocument/2006/relationships/image" Target="../media/image1806.emf"/><Relationship Id="rId26" Type="http://schemas.openxmlformats.org/officeDocument/2006/relationships/image" Target="../media/image1814.emf"/><Relationship Id="rId3" Type="http://schemas.openxmlformats.org/officeDocument/2006/relationships/image" Target="../media/image1791.emf"/><Relationship Id="rId21" Type="http://schemas.openxmlformats.org/officeDocument/2006/relationships/image" Target="../media/image1809.emf"/><Relationship Id="rId7" Type="http://schemas.openxmlformats.org/officeDocument/2006/relationships/image" Target="../media/image1795.emf"/><Relationship Id="rId12" Type="http://schemas.openxmlformats.org/officeDocument/2006/relationships/image" Target="../media/image1800.png"/><Relationship Id="rId17" Type="http://schemas.openxmlformats.org/officeDocument/2006/relationships/image" Target="../media/image1805.emf"/><Relationship Id="rId25" Type="http://schemas.openxmlformats.org/officeDocument/2006/relationships/image" Target="../media/image1813.emf"/><Relationship Id="rId2" Type="http://schemas.openxmlformats.org/officeDocument/2006/relationships/notesSlide" Target="../notesSlides/notesSlide30.xml"/><Relationship Id="rId16" Type="http://schemas.openxmlformats.org/officeDocument/2006/relationships/image" Target="../media/image1804.emf"/><Relationship Id="rId20" Type="http://schemas.openxmlformats.org/officeDocument/2006/relationships/image" Target="../media/image1808.emf"/><Relationship Id="rId29" Type="http://schemas.openxmlformats.org/officeDocument/2006/relationships/image" Target="../media/image1786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794.emf"/><Relationship Id="rId11" Type="http://schemas.openxmlformats.org/officeDocument/2006/relationships/image" Target="../media/image1799.png"/><Relationship Id="rId24" Type="http://schemas.openxmlformats.org/officeDocument/2006/relationships/image" Target="../media/image1812.emf"/><Relationship Id="rId5" Type="http://schemas.openxmlformats.org/officeDocument/2006/relationships/image" Target="../media/image1793.emf"/><Relationship Id="rId15" Type="http://schemas.openxmlformats.org/officeDocument/2006/relationships/image" Target="../media/image1803.emf"/><Relationship Id="rId23" Type="http://schemas.openxmlformats.org/officeDocument/2006/relationships/image" Target="../media/image1811.emf"/><Relationship Id="rId28" Type="http://schemas.openxmlformats.org/officeDocument/2006/relationships/image" Target="../media/image1785.emf"/><Relationship Id="rId10" Type="http://schemas.openxmlformats.org/officeDocument/2006/relationships/image" Target="../media/image1798.emf"/><Relationship Id="rId19" Type="http://schemas.openxmlformats.org/officeDocument/2006/relationships/image" Target="../media/image1807.emf"/><Relationship Id="rId4" Type="http://schemas.openxmlformats.org/officeDocument/2006/relationships/image" Target="../media/image1792.emf"/><Relationship Id="rId9" Type="http://schemas.openxmlformats.org/officeDocument/2006/relationships/image" Target="../media/image1797.emf"/><Relationship Id="rId14" Type="http://schemas.openxmlformats.org/officeDocument/2006/relationships/image" Target="../media/image1802.emf"/><Relationship Id="rId22" Type="http://schemas.openxmlformats.org/officeDocument/2006/relationships/image" Target="../media/image1810.emf"/><Relationship Id="rId27" Type="http://schemas.openxmlformats.org/officeDocument/2006/relationships/image" Target="../media/image1815.emf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21.emf"/><Relationship Id="rId13" Type="http://schemas.openxmlformats.org/officeDocument/2006/relationships/image" Target="../media/image1824.emf"/><Relationship Id="rId18" Type="http://schemas.openxmlformats.org/officeDocument/2006/relationships/image" Target="../media/image1829.emf"/><Relationship Id="rId26" Type="http://schemas.openxmlformats.org/officeDocument/2006/relationships/image" Target="../media/image1837.emf"/><Relationship Id="rId3" Type="http://schemas.openxmlformats.org/officeDocument/2006/relationships/image" Target="../media/image1816.emf"/><Relationship Id="rId21" Type="http://schemas.openxmlformats.org/officeDocument/2006/relationships/image" Target="../media/image1832.emf"/><Relationship Id="rId7" Type="http://schemas.openxmlformats.org/officeDocument/2006/relationships/image" Target="../media/image1820.emf"/><Relationship Id="rId12" Type="http://schemas.openxmlformats.org/officeDocument/2006/relationships/image" Target="../media/image1789.emf"/><Relationship Id="rId17" Type="http://schemas.openxmlformats.org/officeDocument/2006/relationships/image" Target="../media/image1828.emf"/><Relationship Id="rId25" Type="http://schemas.openxmlformats.org/officeDocument/2006/relationships/image" Target="../media/image1836.emf"/><Relationship Id="rId2" Type="http://schemas.openxmlformats.org/officeDocument/2006/relationships/notesSlide" Target="../notesSlides/notesSlide31.xml"/><Relationship Id="rId16" Type="http://schemas.openxmlformats.org/officeDocument/2006/relationships/image" Target="../media/image1827.emf"/><Relationship Id="rId20" Type="http://schemas.openxmlformats.org/officeDocument/2006/relationships/image" Target="../media/image1831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819.emf"/><Relationship Id="rId11" Type="http://schemas.openxmlformats.org/officeDocument/2006/relationships/image" Target="../media/image1790.emf"/><Relationship Id="rId24" Type="http://schemas.openxmlformats.org/officeDocument/2006/relationships/image" Target="../media/image1835.emf"/><Relationship Id="rId5" Type="http://schemas.openxmlformats.org/officeDocument/2006/relationships/image" Target="../media/image1818.emf"/><Relationship Id="rId15" Type="http://schemas.openxmlformats.org/officeDocument/2006/relationships/image" Target="../media/image1826.emf"/><Relationship Id="rId23" Type="http://schemas.openxmlformats.org/officeDocument/2006/relationships/image" Target="../media/image1834.emf"/><Relationship Id="rId10" Type="http://schemas.openxmlformats.org/officeDocument/2006/relationships/image" Target="../media/image1823.emf"/><Relationship Id="rId19" Type="http://schemas.openxmlformats.org/officeDocument/2006/relationships/image" Target="../media/image1830.emf"/><Relationship Id="rId4" Type="http://schemas.openxmlformats.org/officeDocument/2006/relationships/image" Target="../media/image1817.png"/><Relationship Id="rId9" Type="http://schemas.openxmlformats.org/officeDocument/2006/relationships/image" Target="../media/image1822.emf"/><Relationship Id="rId14" Type="http://schemas.openxmlformats.org/officeDocument/2006/relationships/image" Target="../media/image1825.emf"/><Relationship Id="rId22" Type="http://schemas.openxmlformats.org/officeDocument/2006/relationships/image" Target="../media/image1833.emf"/></Relationships>
</file>

<file path=ppt/slides/_rels/slide5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825.emf"/><Relationship Id="rId18" Type="http://schemas.openxmlformats.org/officeDocument/2006/relationships/image" Target="../media/image1820.emf"/><Relationship Id="rId26" Type="http://schemas.openxmlformats.org/officeDocument/2006/relationships/image" Target="../media/image1854.emf"/><Relationship Id="rId3" Type="http://schemas.openxmlformats.org/officeDocument/2006/relationships/image" Target="../media/image1839.png"/><Relationship Id="rId21" Type="http://schemas.openxmlformats.org/officeDocument/2006/relationships/image" Target="../media/image1788.emf"/><Relationship Id="rId34" Type="http://schemas.openxmlformats.org/officeDocument/2006/relationships/image" Target="../media/image1862.emf"/><Relationship Id="rId7" Type="http://schemas.openxmlformats.org/officeDocument/2006/relationships/image" Target="../media/image1843.png"/><Relationship Id="rId12" Type="http://schemas.openxmlformats.org/officeDocument/2006/relationships/image" Target="../media/image1824.emf"/><Relationship Id="rId17" Type="http://schemas.openxmlformats.org/officeDocument/2006/relationships/image" Target="../media/image1755.emf"/><Relationship Id="rId25" Type="http://schemas.openxmlformats.org/officeDocument/2006/relationships/image" Target="../media/image1853.emf"/><Relationship Id="rId33" Type="http://schemas.openxmlformats.org/officeDocument/2006/relationships/image" Target="../media/image1861.emf"/><Relationship Id="rId2" Type="http://schemas.openxmlformats.org/officeDocument/2006/relationships/image" Target="../media/image1838.png"/><Relationship Id="rId16" Type="http://schemas.openxmlformats.org/officeDocument/2006/relationships/image" Target="../media/image1754.emf"/><Relationship Id="rId20" Type="http://schemas.openxmlformats.org/officeDocument/2006/relationships/image" Target="../media/image1787.emf"/><Relationship Id="rId29" Type="http://schemas.openxmlformats.org/officeDocument/2006/relationships/image" Target="../media/image1857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842.png"/><Relationship Id="rId11" Type="http://schemas.openxmlformats.org/officeDocument/2006/relationships/image" Target="../media/image1847.emf"/><Relationship Id="rId24" Type="http://schemas.openxmlformats.org/officeDocument/2006/relationships/image" Target="../media/image1852.emf"/><Relationship Id="rId32" Type="http://schemas.openxmlformats.org/officeDocument/2006/relationships/image" Target="../media/image1860.emf"/><Relationship Id="rId5" Type="http://schemas.openxmlformats.org/officeDocument/2006/relationships/image" Target="../media/image1841.png"/><Relationship Id="rId15" Type="http://schemas.openxmlformats.org/officeDocument/2006/relationships/image" Target="../media/image1849.emf"/><Relationship Id="rId23" Type="http://schemas.openxmlformats.org/officeDocument/2006/relationships/image" Target="../media/image1851.emf"/><Relationship Id="rId28" Type="http://schemas.openxmlformats.org/officeDocument/2006/relationships/image" Target="../media/image1856.emf"/><Relationship Id="rId10" Type="http://schemas.openxmlformats.org/officeDocument/2006/relationships/image" Target="../media/image1846.emf"/><Relationship Id="rId19" Type="http://schemas.openxmlformats.org/officeDocument/2006/relationships/image" Target="../media/image1821.emf"/><Relationship Id="rId31" Type="http://schemas.openxmlformats.org/officeDocument/2006/relationships/image" Target="../media/image1859.emf"/><Relationship Id="rId4" Type="http://schemas.openxmlformats.org/officeDocument/2006/relationships/image" Target="../media/image1840.png"/><Relationship Id="rId9" Type="http://schemas.openxmlformats.org/officeDocument/2006/relationships/image" Target="../media/image1845.emf"/><Relationship Id="rId14" Type="http://schemas.openxmlformats.org/officeDocument/2006/relationships/image" Target="../media/image1848.emf"/><Relationship Id="rId22" Type="http://schemas.openxmlformats.org/officeDocument/2006/relationships/image" Target="../media/image1850.emf"/><Relationship Id="rId27" Type="http://schemas.openxmlformats.org/officeDocument/2006/relationships/image" Target="../media/image1855.emf"/><Relationship Id="rId30" Type="http://schemas.openxmlformats.org/officeDocument/2006/relationships/image" Target="../media/image1858.emf"/><Relationship Id="rId8" Type="http://schemas.openxmlformats.org/officeDocument/2006/relationships/image" Target="../media/image1844.emf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69.emf"/><Relationship Id="rId13" Type="http://schemas.openxmlformats.org/officeDocument/2006/relationships/image" Target="../media/image1874.emf"/><Relationship Id="rId3" Type="http://schemas.openxmlformats.org/officeDocument/2006/relationships/image" Target="../media/image1864.emf"/><Relationship Id="rId7" Type="http://schemas.openxmlformats.org/officeDocument/2006/relationships/image" Target="../media/image1868.png"/><Relationship Id="rId12" Type="http://schemas.openxmlformats.org/officeDocument/2006/relationships/image" Target="../media/image1873.emf"/><Relationship Id="rId2" Type="http://schemas.openxmlformats.org/officeDocument/2006/relationships/image" Target="../media/image1863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867.png"/><Relationship Id="rId11" Type="http://schemas.openxmlformats.org/officeDocument/2006/relationships/image" Target="../media/image1872.emf"/><Relationship Id="rId5" Type="http://schemas.openxmlformats.org/officeDocument/2006/relationships/image" Target="../media/image1866.emf"/><Relationship Id="rId10" Type="http://schemas.openxmlformats.org/officeDocument/2006/relationships/image" Target="../media/image1871.emf"/><Relationship Id="rId4" Type="http://schemas.openxmlformats.org/officeDocument/2006/relationships/image" Target="../media/image1865.emf"/><Relationship Id="rId9" Type="http://schemas.openxmlformats.org/officeDocument/2006/relationships/image" Target="../media/image1870.emf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0.png"/><Relationship Id="rId18" Type="http://schemas.openxmlformats.org/officeDocument/2006/relationships/image" Target="../media/image235.png"/><Relationship Id="rId26" Type="http://schemas.openxmlformats.org/officeDocument/2006/relationships/image" Target="../media/image243.png"/><Relationship Id="rId39" Type="http://schemas.openxmlformats.org/officeDocument/2006/relationships/image" Target="../media/image256.png"/><Relationship Id="rId21" Type="http://schemas.openxmlformats.org/officeDocument/2006/relationships/image" Target="../media/image238.png"/><Relationship Id="rId34" Type="http://schemas.openxmlformats.org/officeDocument/2006/relationships/image" Target="../media/image251.png"/><Relationship Id="rId42" Type="http://schemas.openxmlformats.org/officeDocument/2006/relationships/image" Target="../media/image259.png"/><Relationship Id="rId7" Type="http://schemas.openxmlformats.org/officeDocument/2006/relationships/image" Target="../media/image224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33.png"/><Relationship Id="rId20" Type="http://schemas.openxmlformats.org/officeDocument/2006/relationships/image" Target="../media/image237.png"/><Relationship Id="rId29" Type="http://schemas.openxmlformats.org/officeDocument/2006/relationships/image" Target="../media/image246.png"/><Relationship Id="rId41" Type="http://schemas.openxmlformats.org/officeDocument/2006/relationships/image" Target="../media/image258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23.png"/><Relationship Id="rId11" Type="http://schemas.openxmlformats.org/officeDocument/2006/relationships/image" Target="../media/image228.png"/><Relationship Id="rId24" Type="http://schemas.openxmlformats.org/officeDocument/2006/relationships/image" Target="../media/image241.png"/><Relationship Id="rId32" Type="http://schemas.openxmlformats.org/officeDocument/2006/relationships/image" Target="../media/image249.png"/><Relationship Id="rId37" Type="http://schemas.openxmlformats.org/officeDocument/2006/relationships/image" Target="../media/image254.png"/><Relationship Id="rId40" Type="http://schemas.openxmlformats.org/officeDocument/2006/relationships/image" Target="../media/image257.png"/><Relationship Id="rId5" Type="http://schemas.openxmlformats.org/officeDocument/2006/relationships/image" Target="../media/image222.png"/><Relationship Id="rId15" Type="http://schemas.openxmlformats.org/officeDocument/2006/relationships/image" Target="../media/image232.png"/><Relationship Id="rId23" Type="http://schemas.openxmlformats.org/officeDocument/2006/relationships/image" Target="../media/image240.png"/><Relationship Id="rId28" Type="http://schemas.openxmlformats.org/officeDocument/2006/relationships/image" Target="../media/image245.png"/><Relationship Id="rId36" Type="http://schemas.openxmlformats.org/officeDocument/2006/relationships/image" Target="../media/image253.png"/><Relationship Id="rId10" Type="http://schemas.openxmlformats.org/officeDocument/2006/relationships/image" Target="../media/image227.png"/><Relationship Id="rId19" Type="http://schemas.openxmlformats.org/officeDocument/2006/relationships/image" Target="../media/image236.png"/><Relationship Id="rId31" Type="http://schemas.openxmlformats.org/officeDocument/2006/relationships/image" Target="../media/image248.png"/><Relationship Id="rId4" Type="http://schemas.openxmlformats.org/officeDocument/2006/relationships/image" Target="../media/image221.png"/><Relationship Id="rId9" Type="http://schemas.openxmlformats.org/officeDocument/2006/relationships/image" Target="../media/image226.png"/><Relationship Id="rId14" Type="http://schemas.openxmlformats.org/officeDocument/2006/relationships/image" Target="../media/image231.png"/><Relationship Id="rId22" Type="http://schemas.openxmlformats.org/officeDocument/2006/relationships/image" Target="../media/image239.png"/><Relationship Id="rId27" Type="http://schemas.openxmlformats.org/officeDocument/2006/relationships/image" Target="../media/image244.png"/><Relationship Id="rId30" Type="http://schemas.openxmlformats.org/officeDocument/2006/relationships/image" Target="../media/image247.png"/><Relationship Id="rId35" Type="http://schemas.openxmlformats.org/officeDocument/2006/relationships/image" Target="../media/image252.png"/><Relationship Id="rId43" Type="http://schemas.openxmlformats.org/officeDocument/2006/relationships/image" Target="../media/image260.png"/><Relationship Id="rId8" Type="http://schemas.openxmlformats.org/officeDocument/2006/relationships/image" Target="../media/image225.png"/><Relationship Id="rId3" Type="http://schemas.openxmlformats.org/officeDocument/2006/relationships/image" Target="../media/image18.emf"/><Relationship Id="rId12" Type="http://schemas.openxmlformats.org/officeDocument/2006/relationships/image" Target="../media/image229.png"/><Relationship Id="rId17" Type="http://schemas.openxmlformats.org/officeDocument/2006/relationships/image" Target="../media/image234.png"/><Relationship Id="rId25" Type="http://schemas.openxmlformats.org/officeDocument/2006/relationships/image" Target="../media/image242.png"/><Relationship Id="rId33" Type="http://schemas.openxmlformats.org/officeDocument/2006/relationships/image" Target="../media/image250.png"/><Relationship Id="rId38" Type="http://schemas.openxmlformats.org/officeDocument/2006/relationships/image" Target="../media/image255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80.emf"/><Relationship Id="rId13" Type="http://schemas.openxmlformats.org/officeDocument/2006/relationships/image" Target="../media/image1885.emf"/><Relationship Id="rId18" Type="http://schemas.openxmlformats.org/officeDocument/2006/relationships/image" Target="../media/image1890.emf"/><Relationship Id="rId26" Type="http://schemas.openxmlformats.org/officeDocument/2006/relationships/image" Target="../media/image1898.emf"/><Relationship Id="rId3" Type="http://schemas.openxmlformats.org/officeDocument/2006/relationships/image" Target="../media/image1875.emf"/><Relationship Id="rId21" Type="http://schemas.openxmlformats.org/officeDocument/2006/relationships/image" Target="../media/image1893.emf"/><Relationship Id="rId7" Type="http://schemas.openxmlformats.org/officeDocument/2006/relationships/image" Target="../media/image1879.emf"/><Relationship Id="rId12" Type="http://schemas.openxmlformats.org/officeDocument/2006/relationships/image" Target="../media/image1884.emf"/><Relationship Id="rId17" Type="http://schemas.openxmlformats.org/officeDocument/2006/relationships/image" Target="../media/image1889.emf"/><Relationship Id="rId25" Type="http://schemas.openxmlformats.org/officeDocument/2006/relationships/image" Target="../media/image1897.emf"/><Relationship Id="rId2" Type="http://schemas.openxmlformats.org/officeDocument/2006/relationships/notesSlide" Target="../notesSlides/notesSlide32.xml"/><Relationship Id="rId16" Type="http://schemas.openxmlformats.org/officeDocument/2006/relationships/image" Target="../media/image1888.emf"/><Relationship Id="rId20" Type="http://schemas.openxmlformats.org/officeDocument/2006/relationships/image" Target="../media/image1892.emf"/><Relationship Id="rId29" Type="http://schemas.openxmlformats.org/officeDocument/2006/relationships/image" Target="../media/image1901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878.emf"/><Relationship Id="rId11" Type="http://schemas.openxmlformats.org/officeDocument/2006/relationships/image" Target="../media/image1883.emf"/><Relationship Id="rId24" Type="http://schemas.openxmlformats.org/officeDocument/2006/relationships/image" Target="../media/image1896.emf"/><Relationship Id="rId32" Type="http://schemas.openxmlformats.org/officeDocument/2006/relationships/image" Target="../media/image1904.emf"/><Relationship Id="rId5" Type="http://schemas.openxmlformats.org/officeDocument/2006/relationships/image" Target="../media/image1877.emf"/><Relationship Id="rId15" Type="http://schemas.openxmlformats.org/officeDocument/2006/relationships/image" Target="../media/image1887.emf"/><Relationship Id="rId23" Type="http://schemas.openxmlformats.org/officeDocument/2006/relationships/image" Target="../media/image1895.emf"/><Relationship Id="rId28" Type="http://schemas.openxmlformats.org/officeDocument/2006/relationships/image" Target="../media/image1900.emf"/><Relationship Id="rId10" Type="http://schemas.openxmlformats.org/officeDocument/2006/relationships/image" Target="../media/image1882.emf"/><Relationship Id="rId19" Type="http://schemas.openxmlformats.org/officeDocument/2006/relationships/image" Target="../media/image1891.emf"/><Relationship Id="rId31" Type="http://schemas.openxmlformats.org/officeDocument/2006/relationships/image" Target="../media/image1903.emf"/><Relationship Id="rId4" Type="http://schemas.openxmlformats.org/officeDocument/2006/relationships/image" Target="../media/image1876.emf"/><Relationship Id="rId9" Type="http://schemas.openxmlformats.org/officeDocument/2006/relationships/image" Target="../media/image1881.emf"/><Relationship Id="rId14" Type="http://schemas.openxmlformats.org/officeDocument/2006/relationships/image" Target="../media/image1886.emf"/><Relationship Id="rId22" Type="http://schemas.openxmlformats.org/officeDocument/2006/relationships/image" Target="../media/image1894.emf"/><Relationship Id="rId27" Type="http://schemas.openxmlformats.org/officeDocument/2006/relationships/image" Target="../media/image1899.emf"/><Relationship Id="rId30" Type="http://schemas.openxmlformats.org/officeDocument/2006/relationships/image" Target="../media/image1902.emf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08.emf"/><Relationship Id="rId13" Type="http://schemas.openxmlformats.org/officeDocument/2006/relationships/image" Target="../media/image1913.emf"/><Relationship Id="rId18" Type="http://schemas.openxmlformats.org/officeDocument/2006/relationships/image" Target="../media/image1918.emf"/><Relationship Id="rId26" Type="http://schemas.openxmlformats.org/officeDocument/2006/relationships/image" Target="../media/image1926.emf"/><Relationship Id="rId3" Type="http://schemas.openxmlformats.org/officeDocument/2006/relationships/image" Target="../media/image1656.emf"/><Relationship Id="rId21" Type="http://schemas.openxmlformats.org/officeDocument/2006/relationships/image" Target="../media/image1921.emf"/><Relationship Id="rId7" Type="http://schemas.openxmlformats.org/officeDocument/2006/relationships/image" Target="../media/image1907.emf"/><Relationship Id="rId12" Type="http://schemas.openxmlformats.org/officeDocument/2006/relationships/image" Target="../media/image1912.emf"/><Relationship Id="rId17" Type="http://schemas.openxmlformats.org/officeDocument/2006/relationships/image" Target="../media/image1917.emf"/><Relationship Id="rId25" Type="http://schemas.openxmlformats.org/officeDocument/2006/relationships/image" Target="../media/image1925.emf"/><Relationship Id="rId2" Type="http://schemas.openxmlformats.org/officeDocument/2006/relationships/notesSlide" Target="../notesSlides/notesSlide33.xml"/><Relationship Id="rId16" Type="http://schemas.openxmlformats.org/officeDocument/2006/relationships/image" Target="../media/image1916.emf"/><Relationship Id="rId20" Type="http://schemas.openxmlformats.org/officeDocument/2006/relationships/image" Target="../media/image1920.emf"/><Relationship Id="rId29" Type="http://schemas.openxmlformats.org/officeDocument/2006/relationships/image" Target="../media/image1929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906.emf"/><Relationship Id="rId11" Type="http://schemas.openxmlformats.org/officeDocument/2006/relationships/image" Target="../media/image1911.emf"/><Relationship Id="rId24" Type="http://schemas.openxmlformats.org/officeDocument/2006/relationships/image" Target="../media/image1924.emf"/><Relationship Id="rId5" Type="http://schemas.openxmlformats.org/officeDocument/2006/relationships/image" Target="../media/image1905.emf"/><Relationship Id="rId15" Type="http://schemas.openxmlformats.org/officeDocument/2006/relationships/image" Target="../media/image1915.emf"/><Relationship Id="rId23" Type="http://schemas.openxmlformats.org/officeDocument/2006/relationships/image" Target="../media/image1923.emf"/><Relationship Id="rId28" Type="http://schemas.openxmlformats.org/officeDocument/2006/relationships/image" Target="../media/image1928.emf"/><Relationship Id="rId10" Type="http://schemas.openxmlformats.org/officeDocument/2006/relationships/image" Target="../media/image1910.emf"/><Relationship Id="rId19" Type="http://schemas.openxmlformats.org/officeDocument/2006/relationships/image" Target="../media/image1919.emf"/><Relationship Id="rId4" Type="http://schemas.openxmlformats.org/officeDocument/2006/relationships/image" Target="../media/image1658.emf"/><Relationship Id="rId9" Type="http://schemas.openxmlformats.org/officeDocument/2006/relationships/image" Target="../media/image1909.emf"/><Relationship Id="rId14" Type="http://schemas.openxmlformats.org/officeDocument/2006/relationships/image" Target="../media/image1914.emf"/><Relationship Id="rId22" Type="http://schemas.openxmlformats.org/officeDocument/2006/relationships/image" Target="../media/image1922.emf"/><Relationship Id="rId27" Type="http://schemas.openxmlformats.org/officeDocument/2006/relationships/image" Target="../media/image1927.emf"/><Relationship Id="rId30" Type="http://schemas.openxmlformats.org/officeDocument/2006/relationships/image" Target="../media/image1111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33.emf"/><Relationship Id="rId13" Type="http://schemas.openxmlformats.org/officeDocument/2006/relationships/image" Target="../media/image1937.emf"/><Relationship Id="rId18" Type="http://schemas.openxmlformats.org/officeDocument/2006/relationships/image" Target="../media/image1942.emf"/><Relationship Id="rId26" Type="http://schemas.openxmlformats.org/officeDocument/2006/relationships/image" Target="../media/image1950.emf"/><Relationship Id="rId3" Type="http://schemas.openxmlformats.org/officeDocument/2006/relationships/image" Target="../media/image1635.emf"/><Relationship Id="rId21" Type="http://schemas.openxmlformats.org/officeDocument/2006/relationships/image" Target="../media/image1945.emf"/><Relationship Id="rId7" Type="http://schemas.openxmlformats.org/officeDocument/2006/relationships/image" Target="../media/image1932.emf"/><Relationship Id="rId12" Type="http://schemas.openxmlformats.org/officeDocument/2006/relationships/image" Target="../media/image1936.emf"/><Relationship Id="rId17" Type="http://schemas.openxmlformats.org/officeDocument/2006/relationships/image" Target="../media/image1941.emf"/><Relationship Id="rId25" Type="http://schemas.openxmlformats.org/officeDocument/2006/relationships/image" Target="../media/image1949.emf"/><Relationship Id="rId2" Type="http://schemas.openxmlformats.org/officeDocument/2006/relationships/notesSlide" Target="../notesSlides/notesSlide34.xml"/><Relationship Id="rId16" Type="http://schemas.openxmlformats.org/officeDocument/2006/relationships/image" Target="../media/image1940.emf"/><Relationship Id="rId20" Type="http://schemas.openxmlformats.org/officeDocument/2006/relationships/image" Target="../media/image1944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931.emf"/><Relationship Id="rId11" Type="http://schemas.openxmlformats.org/officeDocument/2006/relationships/image" Target="../media/image1935.emf"/><Relationship Id="rId24" Type="http://schemas.openxmlformats.org/officeDocument/2006/relationships/image" Target="../media/image1948.emf"/><Relationship Id="rId5" Type="http://schemas.openxmlformats.org/officeDocument/2006/relationships/image" Target="../media/image1930.png"/><Relationship Id="rId15" Type="http://schemas.openxmlformats.org/officeDocument/2006/relationships/image" Target="../media/image1939.emf"/><Relationship Id="rId23" Type="http://schemas.openxmlformats.org/officeDocument/2006/relationships/image" Target="../media/image1947.emf"/><Relationship Id="rId10" Type="http://schemas.openxmlformats.org/officeDocument/2006/relationships/image" Target="../media/image1934.emf"/><Relationship Id="rId19" Type="http://schemas.openxmlformats.org/officeDocument/2006/relationships/image" Target="../media/image1943.emf"/><Relationship Id="rId4" Type="http://schemas.openxmlformats.org/officeDocument/2006/relationships/image" Target="../media/image1636.emf"/><Relationship Id="rId9" Type="http://schemas.openxmlformats.org/officeDocument/2006/relationships/image" Target="../media/image1637.emf"/><Relationship Id="rId14" Type="http://schemas.openxmlformats.org/officeDocument/2006/relationships/image" Target="../media/image1938.emf"/><Relationship Id="rId22" Type="http://schemas.openxmlformats.org/officeDocument/2006/relationships/image" Target="../media/image1946.emf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56.emf"/><Relationship Id="rId13" Type="http://schemas.openxmlformats.org/officeDocument/2006/relationships/image" Target="../media/image1961.png"/><Relationship Id="rId3" Type="http://schemas.openxmlformats.org/officeDocument/2006/relationships/image" Target="../media/image1951.emf"/><Relationship Id="rId7" Type="http://schemas.openxmlformats.org/officeDocument/2006/relationships/image" Target="../media/image1955.emf"/><Relationship Id="rId12" Type="http://schemas.openxmlformats.org/officeDocument/2006/relationships/image" Target="../media/image196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954.emf"/><Relationship Id="rId11" Type="http://schemas.openxmlformats.org/officeDocument/2006/relationships/image" Target="../media/image1959.png"/><Relationship Id="rId5" Type="http://schemas.openxmlformats.org/officeDocument/2006/relationships/image" Target="../media/image1953.emf"/><Relationship Id="rId10" Type="http://schemas.openxmlformats.org/officeDocument/2006/relationships/image" Target="../media/image1958.png"/><Relationship Id="rId4" Type="http://schemas.openxmlformats.org/officeDocument/2006/relationships/image" Target="../media/image1952.emf"/><Relationship Id="rId9" Type="http://schemas.openxmlformats.org/officeDocument/2006/relationships/image" Target="../media/image1957.png"/><Relationship Id="rId14" Type="http://schemas.openxmlformats.org/officeDocument/2006/relationships/image" Target="../media/image1962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68.emf"/><Relationship Id="rId13" Type="http://schemas.openxmlformats.org/officeDocument/2006/relationships/image" Target="../media/image1973.svg"/><Relationship Id="rId3" Type="http://schemas.openxmlformats.org/officeDocument/2006/relationships/image" Target="../media/image1963.emf"/><Relationship Id="rId7" Type="http://schemas.openxmlformats.org/officeDocument/2006/relationships/image" Target="../media/image1967.emf"/><Relationship Id="rId12" Type="http://schemas.openxmlformats.org/officeDocument/2006/relationships/image" Target="../media/image197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966.emf"/><Relationship Id="rId11" Type="http://schemas.openxmlformats.org/officeDocument/2006/relationships/image" Target="../media/image1971.emf"/><Relationship Id="rId5" Type="http://schemas.openxmlformats.org/officeDocument/2006/relationships/image" Target="../media/image1965.emf"/><Relationship Id="rId10" Type="http://schemas.openxmlformats.org/officeDocument/2006/relationships/image" Target="../media/image1970.emf"/><Relationship Id="rId4" Type="http://schemas.openxmlformats.org/officeDocument/2006/relationships/image" Target="../media/image1964.emf"/><Relationship Id="rId9" Type="http://schemas.openxmlformats.org/officeDocument/2006/relationships/image" Target="../media/image1969.emf"/></Relationships>
</file>

<file path=ppt/slides/_rels/slide6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997.emf"/><Relationship Id="rId21" Type="http://schemas.openxmlformats.org/officeDocument/2006/relationships/image" Target="../media/image1992.emf"/><Relationship Id="rId34" Type="http://schemas.openxmlformats.org/officeDocument/2006/relationships/image" Target="../media/image2005.emf"/><Relationship Id="rId42" Type="http://schemas.openxmlformats.org/officeDocument/2006/relationships/image" Target="../media/image582.png"/><Relationship Id="rId47" Type="http://schemas.openxmlformats.org/officeDocument/2006/relationships/image" Target="../media/image2014.emf"/><Relationship Id="rId50" Type="http://schemas.openxmlformats.org/officeDocument/2006/relationships/image" Target="../media/image2017.emf"/><Relationship Id="rId55" Type="http://schemas.openxmlformats.org/officeDocument/2006/relationships/image" Target="../media/image2022.emf"/><Relationship Id="rId63" Type="http://schemas.openxmlformats.org/officeDocument/2006/relationships/image" Target="../media/image1665.png"/><Relationship Id="rId68" Type="http://schemas.openxmlformats.org/officeDocument/2006/relationships/image" Target="../media/image2034.emf"/><Relationship Id="rId7" Type="http://schemas.openxmlformats.org/officeDocument/2006/relationships/image" Target="../media/image1978.emf"/><Relationship Id="rId2" Type="http://schemas.openxmlformats.org/officeDocument/2006/relationships/notesSlide" Target="../notesSlides/notesSlide37.xml"/><Relationship Id="rId16" Type="http://schemas.openxmlformats.org/officeDocument/2006/relationships/image" Target="../media/image1987.emf"/><Relationship Id="rId29" Type="http://schemas.openxmlformats.org/officeDocument/2006/relationships/image" Target="../media/image2000.emf"/><Relationship Id="rId11" Type="http://schemas.openxmlformats.org/officeDocument/2006/relationships/image" Target="../media/image1982.emf"/><Relationship Id="rId24" Type="http://schemas.openxmlformats.org/officeDocument/2006/relationships/image" Target="../media/image1995.emf"/><Relationship Id="rId32" Type="http://schemas.openxmlformats.org/officeDocument/2006/relationships/image" Target="../media/image2003.emf"/><Relationship Id="rId37" Type="http://schemas.openxmlformats.org/officeDocument/2006/relationships/image" Target="../media/image2008.emf"/><Relationship Id="rId40" Type="http://schemas.openxmlformats.org/officeDocument/2006/relationships/image" Target="../media/image2011.emf"/><Relationship Id="rId45" Type="http://schemas.openxmlformats.org/officeDocument/2006/relationships/image" Target="../media/image2012.emf"/><Relationship Id="rId53" Type="http://schemas.openxmlformats.org/officeDocument/2006/relationships/image" Target="../media/image2020.emf"/><Relationship Id="rId58" Type="http://schemas.openxmlformats.org/officeDocument/2006/relationships/image" Target="../media/image2025.emf"/><Relationship Id="rId66" Type="http://schemas.openxmlformats.org/officeDocument/2006/relationships/image" Target="../media/image2032.emf"/><Relationship Id="rId5" Type="http://schemas.openxmlformats.org/officeDocument/2006/relationships/image" Target="../media/image1976.emf"/><Relationship Id="rId61" Type="http://schemas.openxmlformats.org/officeDocument/2006/relationships/image" Target="../media/image2028.emf"/><Relationship Id="rId19" Type="http://schemas.openxmlformats.org/officeDocument/2006/relationships/image" Target="../media/image1990.emf"/><Relationship Id="rId14" Type="http://schemas.openxmlformats.org/officeDocument/2006/relationships/image" Target="../media/image1985.emf"/><Relationship Id="rId22" Type="http://schemas.openxmlformats.org/officeDocument/2006/relationships/image" Target="../media/image1993.emf"/><Relationship Id="rId27" Type="http://schemas.openxmlformats.org/officeDocument/2006/relationships/image" Target="../media/image1998.emf"/><Relationship Id="rId30" Type="http://schemas.openxmlformats.org/officeDocument/2006/relationships/image" Target="../media/image2001.emf"/><Relationship Id="rId35" Type="http://schemas.openxmlformats.org/officeDocument/2006/relationships/image" Target="../media/image2006.emf"/><Relationship Id="rId43" Type="http://schemas.openxmlformats.org/officeDocument/2006/relationships/image" Target="../media/image1291.emf"/><Relationship Id="rId48" Type="http://schemas.openxmlformats.org/officeDocument/2006/relationships/image" Target="../media/image2015.emf"/><Relationship Id="rId56" Type="http://schemas.openxmlformats.org/officeDocument/2006/relationships/image" Target="../media/image2023.emf"/><Relationship Id="rId64" Type="http://schemas.openxmlformats.org/officeDocument/2006/relationships/image" Target="../media/image2030.emf"/><Relationship Id="rId8" Type="http://schemas.openxmlformats.org/officeDocument/2006/relationships/image" Target="../media/image1979.emf"/><Relationship Id="rId51" Type="http://schemas.openxmlformats.org/officeDocument/2006/relationships/image" Target="../media/image2018.emf"/><Relationship Id="rId3" Type="http://schemas.openxmlformats.org/officeDocument/2006/relationships/image" Target="../media/image1974.emf"/><Relationship Id="rId12" Type="http://schemas.openxmlformats.org/officeDocument/2006/relationships/image" Target="../media/image1983.emf"/><Relationship Id="rId17" Type="http://schemas.openxmlformats.org/officeDocument/2006/relationships/image" Target="../media/image1988.emf"/><Relationship Id="rId25" Type="http://schemas.openxmlformats.org/officeDocument/2006/relationships/image" Target="../media/image1996.emf"/><Relationship Id="rId33" Type="http://schemas.openxmlformats.org/officeDocument/2006/relationships/image" Target="../media/image2004.emf"/><Relationship Id="rId38" Type="http://schemas.openxmlformats.org/officeDocument/2006/relationships/image" Target="../media/image2009.emf"/><Relationship Id="rId46" Type="http://schemas.openxmlformats.org/officeDocument/2006/relationships/image" Target="../media/image2013.emf"/><Relationship Id="rId59" Type="http://schemas.openxmlformats.org/officeDocument/2006/relationships/image" Target="../media/image2026.emf"/><Relationship Id="rId67" Type="http://schemas.openxmlformats.org/officeDocument/2006/relationships/image" Target="../media/image2033.emf"/><Relationship Id="rId20" Type="http://schemas.openxmlformats.org/officeDocument/2006/relationships/image" Target="../media/image1991.emf"/><Relationship Id="rId41" Type="http://schemas.openxmlformats.org/officeDocument/2006/relationships/image" Target="../media/image581.png"/><Relationship Id="rId54" Type="http://schemas.openxmlformats.org/officeDocument/2006/relationships/image" Target="../media/image2021.emf"/><Relationship Id="rId62" Type="http://schemas.openxmlformats.org/officeDocument/2006/relationships/image" Target="../media/image2029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977.emf"/><Relationship Id="rId15" Type="http://schemas.openxmlformats.org/officeDocument/2006/relationships/image" Target="../media/image1986.emf"/><Relationship Id="rId23" Type="http://schemas.openxmlformats.org/officeDocument/2006/relationships/image" Target="../media/image1994.emf"/><Relationship Id="rId28" Type="http://schemas.openxmlformats.org/officeDocument/2006/relationships/image" Target="../media/image1999.emf"/><Relationship Id="rId36" Type="http://schemas.openxmlformats.org/officeDocument/2006/relationships/image" Target="../media/image2007.emf"/><Relationship Id="rId49" Type="http://schemas.openxmlformats.org/officeDocument/2006/relationships/image" Target="../media/image2016.emf"/><Relationship Id="rId57" Type="http://schemas.openxmlformats.org/officeDocument/2006/relationships/image" Target="../media/image2024.emf"/><Relationship Id="rId10" Type="http://schemas.openxmlformats.org/officeDocument/2006/relationships/image" Target="../media/image1981.emf"/><Relationship Id="rId31" Type="http://schemas.openxmlformats.org/officeDocument/2006/relationships/image" Target="../media/image2002.emf"/><Relationship Id="rId44" Type="http://schemas.openxmlformats.org/officeDocument/2006/relationships/image" Target="../media/image1292.emf"/><Relationship Id="rId52" Type="http://schemas.openxmlformats.org/officeDocument/2006/relationships/image" Target="../media/image2019.emf"/><Relationship Id="rId60" Type="http://schemas.openxmlformats.org/officeDocument/2006/relationships/image" Target="../media/image2027.emf"/><Relationship Id="rId65" Type="http://schemas.openxmlformats.org/officeDocument/2006/relationships/image" Target="../media/image2031.emf"/><Relationship Id="rId4" Type="http://schemas.openxmlformats.org/officeDocument/2006/relationships/image" Target="../media/image1975.emf"/><Relationship Id="rId9" Type="http://schemas.openxmlformats.org/officeDocument/2006/relationships/image" Target="../media/image1980.emf"/><Relationship Id="rId13" Type="http://schemas.openxmlformats.org/officeDocument/2006/relationships/image" Target="../media/image1984.emf"/><Relationship Id="rId18" Type="http://schemas.openxmlformats.org/officeDocument/2006/relationships/image" Target="../media/image1989.emf"/><Relationship Id="rId39" Type="http://schemas.openxmlformats.org/officeDocument/2006/relationships/image" Target="../media/image2010.e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ortinet.com/resources/icon-library.html" TargetMode="External"/><Relationship Id="rId2" Type="http://schemas.openxmlformats.org/officeDocument/2006/relationships/hyperlink" Target="mailto:icons@fortinet.com" TargetMode="External"/><Relationship Id="rId1" Type="http://schemas.openxmlformats.org/officeDocument/2006/relationships/slideLayout" Target="../slideLayouts/slideLayout2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72.png"/><Relationship Id="rId18" Type="http://schemas.openxmlformats.org/officeDocument/2006/relationships/image" Target="../media/image277.emf"/><Relationship Id="rId26" Type="http://schemas.openxmlformats.org/officeDocument/2006/relationships/image" Target="../media/image285.png"/><Relationship Id="rId39" Type="http://schemas.openxmlformats.org/officeDocument/2006/relationships/image" Target="../media/image298.png"/><Relationship Id="rId21" Type="http://schemas.openxmlformats.org/officeDocument/2006/relationships/image" Target="../media/image280.png"/><Relationship Id="rId34" Type="http://schemas.openxmlformats.org/officeDocument/2006/relationships/image" Target="../media/image293.png"/><Relationship Id="rId42" Type="http://schemas.openxmlformats.org/officeDocument/2006/relationships/image" Target="../media/image301.png"/><Relationship Id="rId47" Type="http://schemas.openxmlformats.org/officeDocument/2006/relationships/image" Target="../media/image306.emf"/><Relationship Id="rId50" Type="http://schemas.openxmlformats.org/officeDocument/2006/relationships/image" Target="../media/image309.png"/><Relationship Id="rId55" Type="http://schemas.openxmlformats.org/officeDocument/2006/relationships/image" Target="../media/image314.emf"/><Relationship Id="rId7" Type="http://schemas.openxmlformats.org/officeDocument/2006/relationships/image" Target="../media/image266.png"/><Relationship Id="rId2" Type="http://schemas.openxmlformats.org/officeDocument/2006/relationships/image" Target="../media/image261.png"/><Relationship Id="rId16" Type="http://schemas.openxmlformats.org/officeDocument/2006/relationships/image" Target="../media/image275.emf"/><Relationship Id="rId29" Type="http://schemas.openxmlformats.org/officeDocument/2006/relationships/image" Target="../media/image288.png"/><Relationship Id="rId11" Type="http://schemas.openxmlformats.org/officeDocument/2006/relationships/image" Target="../media/image270.png"/><Relationship Id="rId24" Type="http://schemas.openxmlformats.org/officeDocument/2006/relationships/image" Target="../media/image283.png"/><Relationship Id="rId32" Type="http://schemas.openxmlformats.org/officeDocument/2006/relationships/image" Target="../media/image291.png"/><Relationship Id="rId37" Type="http://schemas.openxmlformats.org/officeDocument/2006/relationships/image" Target="../media/image296.png"/><Relationship Id="rId40" Type="http://schemas.openxmlformats.org/officeDocument/2006/relationships/image" Target="../media/image299.png"/><Relationship Id="rId45" Type="http://schemas.openxmlformats.org/officeDocument/2006/relationships/image" Target="../media/image304.emf"/><Relationship Id="rId53" Type="http://schemas.openxmlformats.org/officeDocument/2006/relationships/image" Target="../media/image312.emf"/><Relationship Id="rId58" Type="http://schemas.openxmlformats.org/officeDocument/2006/relationships/image" Target="../media/image18.emf"/><Relationship Id="rId5" Type="http://schemas.openxmlformats.org/officeDocument/2006/relationships/image" Target="../media/image264.png"/><Relationship Id="rId19" Type="http://schemas.openxmlformats.org/officeDocument/2006/relationships/image" Target="../media/image278.emf"/><Relationship Id="rId4" Type="http://schemas.openxmlformats.org/officeDocument/2006/relationships/image" Target="../media/image263.png"/><Relationship Id="rId9" Type="http://schemas.openxmlformats.org/officeDocument/2006/relationships/image" Target="../media/image268.png"/><Relationship Id="rId14" Type="http://schemas.openxmlformats.org/officeDocument/2006/relationships/image" Target="../media/image273.png"/><Relationship Id="rId22" Type="http://schemas.openxmlformats.org/officeDocument/2006/relationships/image" Target="../media/image281.png"/><Relationship Id="rId27" Type="http://schemas.openxmlformats.org/officeDocument/2006/relationships/image" Target="../media/image286.png"/><Relationship Id="rId30" Type="http://schemas.openxmlformats.org/officeDocument/2006/relationships/image" Target="../media/image289.png"/><Relationship Id="rId35" Type="http://schemas.openxmlformats.org/officeDocument/2006/relationships/image" Target="../media/image294.png"/><Relationship Id="rId43" Type="http://schemas.openxmlformats.org/officeDocument/2006/relationships/image" Target="../media/image302.emf"/><Relationship Id="rId48" Type="http://schemas.openxmlformats.org/officeDocument/2006/relationships/image" Target="../media/image307.emf"/><Relationship Id="rId56" Type="http://schemas.openxmlformats.org/officeDocument/2006/relationships/image" Target="../media/image315.emf"/><Relationship Id="rId8" Type="http://schemas.openxmlformats.org/officeDocument/2006/relationships/image" Target="../media/image267.png"/><Relationship Id="rId51" Type="http://schemas.openxmlformats.org/officeDocument/2006/relationships/image" Target="../media/image310.emf"/><Relationship Id="rId3" Type="http://schemas.openxmlformats.org/officeDocument/2006/relationships/image" Target="../media/image262.png"/><Relationship Id="rId12" Type="http://schemas.openxmlformats.org/officeDocument/2006/relationships/image" Target="../media/image271.png"/><Relationship Id="rId17" Type="http://schemas.openxmlformats.org/officeDocument/2006/relationships/image" Target="../media/image276.emf"/><Relationship Id="rId25" Type="http://schemas.openxmlformats.org/officeDocument/2006/relationships/image" Target="../media/image284.png"/><Relationship Id="rId33" Type="http://schemas.openxmlformats.org/officeDocument/2006/relationships/image" Target="../media/image292.png"/><Relationship Id="rId38" Type="http://schemas.openxmlformats.org/officeDocument/2006/relationships/image" Target="../media/image297.png"/><Relationship Id="rId46" Type="http://schemas.openxmlformats.org/officeDocument/2006/relationships/image" Target="../media/image305.emf"/><Relationship Id="rId20" Type="http://schemas.openxmlformats.org/officeDocument/2006/relationships/image" Target="../media/image279.emf"/><Relationship Id="rId41" Type="http://schemas.openxmlformats.org/officeDocument/2006/relationships/image" Target="../media/image300.png"/><Relationship Id="rId54" Type="http://schemas.openxmlformats.org/officeDocument/2006/relationships/image" Target="../media/image313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65.png"/><Relationship Id="rId15" Type="http://schemas.openxmlformats.org/officeDocument/2006/relationships/image" Target="../media/image274.emf"/><Relationship Id="rId23" Type="http://schemas.openxmlformats.org/officeDocument/2006/relationships/image" Target="../media/image282.png"/><Relationship Id="rId28" Type="http://schemas.openxmlformats.org/officeDocument/2006/relationships/image" Target="../media/image287.png"/><Relationship Id="rId36" Type="http://schemas.openxmlformats.org/officeDocument/2006/relationships/image" Target="../media/image295.png"/><Relationship Id="rId49" Type="http://schemas.openxmlformats.org/officeDocument/2006/relationships/image" Target="../media/image308.emf"/><Relationship Id="rId57" Type="http://schemas.openxmlformats.org/officeDocument/2006/relationships/image" Target="../media/image316.emf"/><Relationship Id="rId10" Type="http://schemas.openxmlformats.org/officeDocument/2006/relationships/image" Target="../media/image269.png"/><Relationship Id="rId31" Type="http://schemas.openxmlformats.org/officeDocument/2006/relationships/image" Target="../media/image290.png"/><Relationship Id="rId44" Type="http://schemas.openxmlformats.org/officeDocument/2006/relationships/image" Target="../media/image303.emf"/><Relationship Id="rId52" Type="http://schemas.openxmlformats.org/officeDocument/2006/relationships/image" Target="../media/image311.emf"/></Relationships>
</file>

<file path=ppt/slides/_rels/slide8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41.emf"/><Relationship Id="rId21" Type="http://schemas.openxmlformats.org/officeDocument/2006/relationships/image" Target="../media/image336.svg"/><Relationship Id="rId42" Type="http://schemas.openxmlformats.org/officeDocument/2006/relationships/image" Target="../media/image357.svg"/><Relationship Id="rId47" Type="http://schemas.openxmlformats.org/officeDocument/2006/relationships/image" Target="../media/image362.png"/><Relationship Id="rId63" Type="http://schemas.openxmlformats.org/officeDocument/2006/relationships/image" Target="../media/image378.png"/><Relationship Id="rId68" Type="http://schemas.openxmlformats.org/officeDocument/2006/relationships/image" Target="../media/image383.svg"/><Relationship Id="rId84" Type="http://schemas.openxmlformats.org/officeDocument/2006/relationships/image" Target="../media/image399.svg"/><Relationship Id="rId89" Type="http://schemas.openxmlformats.org/officeDocument/2006/relationships/image" Target="../media/image404.emf"/><Relationship Id="rId16" Type="http://schemas.openxmlformats.org/officeDocument/2006/relationships/image" Target="../media/image331.png"/><Relationship Id="rId11" Type="http://schemas.openxmlformats.org/officeDocument/2006/relationships/image" Target="../media/image326.emf"/><Relationship Id="rId32" Type="http://schemas.openxmlformats.org/officeDocument/2006/relationships/image" Target="../media/image347.svg"/><Relationship Id="rId37" Type="http://schemas.openxmlformats.org/officeDocument/2006/relationships/image" Target="../media/image352.png"/><Relationship Id="rId53" Type="http://schemas.openxmlformats.org/officeDocument/2006/relationships/image" Target="../media/image368.png"/><Relationship Id="rId58" Type="http://schemas.openxmlformats.org/officeDocument/2006/relationships/image" Target="../media/image373.svg"/><Relationship Id="rId74" Type="http://schemas.openxmlformats.org/officeDocument/2006/relationships/image" Target="../media/image389.svg"/><Relationship Id="rId79" Type="http://schemas.openxmlformats.org/officeDocument/2006/relationships/image" Target="../media/image394.png"/><Relationship Id="rId5" Type="http://schemas.openxmlformats.org/officeDocument/2006/relationships/image" Target="../media/image320.emf"/><Relationship Id="rId90" Type="http://schemas.openxmlformats.org/officeDocument/2006/relationships/image" Target="../media/image405.emf"/><Relationship Id="rId95" Type="http://schemas.openxmlformats.org/officeDocument/2006/relationships/image" Target="../media/image410.emf"/><Relationship Id="rId22" Type="http://schemas.openxmlformats.org/officeDocument/2006/relationships/image" Target="../media/image337.png"/><Relationship Id="rId27" Type="http://schemas.openxmlformats.org/officeDocument/2006/relationships/image" Target="../media/image342.png"/><Relationship Id="rId43" Type="http://schemas.openxmlformats.org/officeDocument/2006/relationships/image" Target="../media/image358.png"/><Relationship Id="rId48" Type="http://schemas.openxmlformats.org/officeDocument/2006/relationships/image" Target="../media/image363.svg"/><Relationship Id="rId64" Type="http://schemas.openxmlformats.org/officeDocument/2006/relationships/image" Target="../media/image379.svg"/><Relationship Id="rId69" Type="http://schemas.openxmlformats.org/officeDocument/2006/relationships/image" Target="../media/image384.png"/><Relationship Id="rId80" Type="http://schemas.openxmlformats.org/officeDocument/2006/relationships/image" Target="../media/image395.svg"/><Relationship Id="rId85" Type="http://schemas.openxmlformats.org/officeDocument/2006/relationships/image" Target="../media/image400.png"/><Relationship Id="rId3" Type="http://schemas.openxmlformats.org/officeDocument/2006/relationships/image" Target="../media/image318.emf"/><Relationship Id="rId12" Type="http://schemas.openxmlformats.org/officeDocument/2006/relationships/image" Target="../media/image327.emf"/><Relationship Id="rId17" Type="http://schemas.openxmlformats.org/officeDocument/2006/relationships/image" Target="../media/image332.svg"/><Relationship Id="rId25" Type="http://schemas.openxmlformats.org/officeDocument/2006/relationships/image" Target="../media/image340.svg"/><Relationship Id="rId33" Type="http://schemas.openxmlformats.org/officeDocument/2006/relationships/image" Target="../media/image348.png"/><Relationship Id="rId38" Type="http://schemas.openxmlformats.org/officeDocument/2006/relationships/image" Target="../media/image353.svg"/><Relationship Id="rId46" Type="http://schemas.openxmlformats.org/officeDocument/2006/relationships/image" Target="../media/image361.svg"/><Relationship Id="rId59" Type="http://schemas.openxmlformats.org/officeDocument/2006/relationships/image" Target="../media/image374.png"/><Relationship Id="rId67" Type="http://schemas.openxmlformats.org/officeDocument/2006/relationships/image" Target="../media/image382.png"/><Relationship Id="rId20" Type="http://schemas.openxmlformats.org/officeDocument/2006/relationships/image" Target="../media/image335.png"/><Relationship Id="rId41" Type="http://schemas.openxmlformats.org/officeDocument/2006/relationships/image" Target="../media/image356.png"/><Relationship Id="rId54" Type="http://schemas.openxmlformats.org/officeDocument/2006/relationships/image" Target="../media/image369.svg"/><Relationship Id="rId62" Type="http://schemas.openxmlformats.org/officeDocument/2006/relationships/image" Target="../media/image377.svg"/><Relationship Id="rId70" Type="http://schemas.openxmlformats.org/officeDocument/2006/relationships/image" Target="../media/image385.svg"/><Relationship Id="rId75" Type="http://schemas.openxmlformats.org/officeDocument/2006/relationships/image" Target="../media/image390.png"/><Relationship Id="rId83" Type="http://schemas.openxmlformats.org/officeDocument/2006/relationships/image" Target="../media/image398.png"/><Relationship Id="rId88" Type="http://schemas.openxmlformats.org/officeDocument/2006/relationships/image" Target="../media/image403.svg"/><Relationship Id="rId91" Type="http://schemas.openxmlformats.org/officeDocument/2006/relationships/image" Target="../media/image406.emf"/><Relationship Id="rId96" Type="http://schemas.openxmlformats.org/officeDocument/2006/relationships/image" Target="../media/image411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21.emf"/><Relationship Id="rId15" Type="http://schemas.openxmlformats.org/officeDocument/2006/relationships/image" Target="../media/image330.emf"/><Relationship Id="rId23" Type="http://schemas.openxmlformats.org/officeDocument/2006/relationships/image" Target="../media/image338.svg"/><Relationship Id="rId28" Type="http://schemas.openxmlformats.org/officeDocument/2006/relationships/image" Target="../media/image343.svg"/><Relationship Id="rId36" Type="http://schemas.openxmlformats.org/officeDocument/2006/relationships/image" Target="../media/image351.svg"/><Relationship Id="rId49" Type="http://schemas.openxmlformats.org/officeDocument/2006/relationships/image" Target="../media/image364.png"/><Relationship Id="rId57" Type="http://schemas.openxmlformats.org/officeDocument/2006/relationships/image" Target="../media/image372.png"/><Relationship Id="rId10" Type="http://schemas.openxmlformats.org/officeDocument/2006/relationships/image" Target="../media/image325.emf"/><Relationship Id="rId31" Type="http://schemas.openxmlformats.org/officeDocument/2006/relationships/image" Target="../media/image346.png"/><Relationship Id="rId44" Type="http://schemas.openxmlformats.org/officeDocument/2006/relationships/image" Target="../media/image359.svg"/><Relationship Id="rId52" Type="http://schemas.openxmlformats.org/officeDocument/2006/relationships/image" Target="../media/image367.svg"/><Relationship Id="rId60" Type="http://schemas.openxmlformats.org/officeDocument/2006/relationships/image" Target="../media/image375.svg"/><Relationship Id="rId65" Type="http://schemas.openxmlformats.org/officeDocument/2006/relationships/image" Target="../media/image380.png"/><Relationship Id="rId73" Type="http://schemas.openxmlformats.org/officeDocument/2006/relationships/image" Target="../media/image388.png"/><Relationship Id="rId78" Type="http://schemas.openxmlformats.org/officeDocument/2006/relationships/image" Target="../media/image393.svg"/><Relationship Id="rId81" Type="http://schemas.openxmlformats.org/officeDocument/2006/relationships/image" Target="../media/image396.png"/><Relationship Id="rId86" Type="http://schemas.openxmlformats.org/officeDocument/2006/relationships/image" Target="../media/image401.svg"/><Relationship Id="rId94" Type="http://schemas.openxmlformats.org/officeDocument/2006/relationships/image" Target="../media/image409.emf"/><Relationship Id="rId4" Type="http://schemas.openxmlformats.org/officeDocument/2006/relationships/image" Target="../media/image319.emf"/><Relationship Id="rId9" Type="http://schemas.openxmlformats.org/officeDocument/2006/relationships/image" Target="../media/image324.emf"/><Relationship Id="rId13" Type="http://schemas.openxmlformats.org/officeDocument/2006/relationships/image" Target="../media/image328.emf"/><Relationship Id="rId18" Type="http://schemas.openxmlformats.org/officeDocument/2006/relationships/image" Target="../media/image333.png"/><Relationship Id="rId39" Type="http://schemas.openxmlformats.org/officeDocument/2006/relationships/image" Target="../media/image354.png"/><Relationship Id="rId34" Type="http://schemas.openxmlformats.org/officeDocument/2006/relationships/image" Target="../media/image349.svg"/><Relationship Id="rId50" Type="http://schemas.openxmlformats.org/officeDocument/2006/relationships/image" Target="../media/image365.svg"/><Relationship Id="rId55" Type="http://schemas.openxmlformats.org/officeDocument/2006/relationships/image" Target="../media/image370.png"/><Relationship Id="rId76" Type="http://schemas.openxmlformats.org/officeDocument/2006/relationships/image" Target="../media/image391.svg"/><Relationship Id="rId97" Type="http://schemas.openxmlformats.org/officeDocument/2006/relationships/image" Target="../media/image412.emf"/><Relationship Id="rId7" Type="http://schemas.openxmlformats.org/officeDocument/2006/relationships/image" Target="../media/image322.emf"/><Relationship Id="rId71" Type="http://schemas.openxmlformats.org/officeDocument/2006/relationships/image" Target="../media/image386.png"/><Relationship Id="rId92" Type="http://schemas.openxmlformats.org/officeDocument/2006/relationships/image" Target="../media/image407.emf"/><Relationship Id="rId2" Type="http://schemas.openxmlformats.org/officeDocument/2006/relationships/image" Target="../media/image317.emf"/><Relationship Id="rId29" Type="http://schemas.openxmlformats.org/officeDocument/2006/relationships/image" Target="../media/image344.png"/><Relationship Id="rId24" Type="http://schemas.openxmlformats.org/officeDocument/2006/relationships/image" Target="../media/image339.png"/><Relationship Id="rId40" Type="http://schemas.openxmlformats.org/officeDocument/2006/relationships/image" Target="../media/image355.svg"/><Relationship Id="rId45" Type="http://schemas.openxmlformats.org/officeDocument/2006/relationships/image" Target="../media/image360.png"/><Relationship Id="rId66" Type="http://schemas.openxmlformats.org/officeDocument/2006/relationships/image" Target="../media/image381.svg"/><Relationship Id="rId87" Type="http://schemas.openxmlformats.org/officeDocument/2006/relationships/image" Target="../media/image402.png"/><Relationship Id="rId61" Type="http://schemas.openxmlformats.org/officeDocument/2006/relationships/image" Target="../media/image376.png"/><Relationship Id="rId82" Type="http://schemas.openxmlformats.org/officeDocument/2006/relationships/image" Target="../media/image397.svg"/><Relationship Id="rId19" Type="http://schemas.openxmlformats.org/officeDocument/2006/relationships/image" Target="../media/image334.svg"/><Relationship Id="rId14" Type="http://schemas.openxmlformats.org/officeDocument/2006/relationships/image" Target="../media/image329.emf"/><Relationship Id="rId30" Type="http://schemas.openxmlformats.org/officeDocument/2006/relationships/image" Target="../media/image345.svg"/><Relationship Id="rId35" Type="http://schemas.openxmlformats.org/officeDocument/2006/relationships/image" Target="../media/image350.png"/><Relationship Id="rId56" Type="http://schemas.openxmlformats.org/officeDocument/2006/relationships/image" Target="../media/image371.svg"/><Relationship Id="rId77" Type="http://schemas.openxmlformats.org/officeDocument/2006/relationships/image" Target="../media/image392.png"/><Relationship Id="rId8" Type="http://schemas.openxmlformats.org/officeDocument/2006/relationships/image" Target="../media/image323.emf"/><Relationship Id="rId51" Type="http://schemas.openxmlformats.org/officeDocument/2006/relationships/image" Target="../media/image366.png"/><Relationship Id="rId72" Type="http://schemas.openxmlformats.org/officeDocument/2006/relationships/image" Target="../media/image387.svg"/><Relationship Id="rId93" Type="http://schemas.openxmlformats.org/officeDocument/2006/relationships/image" Target="../media/image408.emf"/><Relationship Id="rId98" Type="http://schemas.openxmlformats.org/officeDocument/2006/relationships/image" Target="../media/image18.emf"/></Relationships>
</file>

<file path=ppt/slides/_rels/slide9.xml.rels><?xml version="1.0" encoding="UTF-8" standalone="yes"?>
<Relationships xmlns="http://schemas.openxmlformats.org/package/2006/relationships"><Relationship Id="rId26" Type="http://schemas.openxmlformats.org/officeDocument/2006/relationships/image" Target="../media/image437.png"/><Relationship Id="rId21" Type="http://schemas.openxmlformats.org/officeDocument/2006/relationships/image" Target="../media/image432.emf"/><Relationship Id="rId42" Type="http://schemas.openxmlformats.org/officeDocument/2006/relationships/image" Target="../media/image453.png"/><Relationship Id="rId47" Type="http://schemas.openxmlformats.org/officeDocument/2006/relationships/image" Target="../media/image458.svg"/><Relationship Id="rId63" Type="http://schemas.openxmlformats.org/officeDocument/2006/relationships/image" Target="../media/image474.svg"/><Relationship Id="rId68" Type="http://schemas.openxmlformats.org/officeDocument/2006/relationships/image" Target="../media/image479.emf"/><Relationship Id="rId84" Type="http://schemas.openxmlformats.org/officeDocument/2006/relationships/image" Target="../media/image494.emf"/><Relationship Id="rId16" Type="http://schemas.openxmlformats.org/officeDocument/2006/relationships/image" Target="../media/image427.png"/><Relationship Id="rId11" Type="http://schemas.openxmlformats.org/officeDocument/2006/relationships/image" Target="../media/image422.svg"/><Relationship Id="rId32" Type="http://schemas.openxmlformats.org/officeDocument/2006/relationships/image" Target="../media/image443.png"/><Relationship Id="rId37" Type="http://schemas.openxmlformats.org/officeDocument/2006/relationships/image" Target="../media/image448.svg"/><Relationship Id="rId53" Type="http://schemas.openxmlformats.org/officeDocument/2006/relationships/image" Target="../media/image464.svg"/><Relationship Id="rId58" Type="http://schemas.openxmlformats.org/officeDocument/2006/relationships/image" Target="../media/image469.png"/><Relationship Id="rId74" Type="http://schemas.openxmlformats.org/officeDocument/2006/relationships/image" Target="../media/image485.emf"/><Relationship Id="rId79" Type="http://schemas.openxmlformats.org/officeDocument/2006/relationships/image" Target="../media/image490.emf"/><Relationship Id="rId5" Type="http://schemas.openxmlformats.org/officeDocument/2006/relationships/image" Target="../media/image416.emf"/><Relationship Id="rId19" Type="http://schemas.openxmlformats.org/officeDocument/2006/relationships/image" Target="../media/image430.svg"/><Relationship Id="rId14" Type="http://schemas.openxmlformats.org/officeDocument/2006/relationships/image" Target="../media/image425.emf"/><Relationship Id="rId22" Type="http://schemas.openxmlformats.org/officeDocument/2006/relationships/image" Target="../media/image433.png"/><Relationship Id="rId27" Type="http://schemas.openxmlformats.org/officeDocument/2006/relationships/image" Target="../media/image438.svg"/><Relationship Id="rId30" Type="http://schemas.openxmlformats.org/officeDocument/2006/relationships/image" Target="../media/image441.png"/><Relationship Id="rId35" Type="http://schemas.openxmlformats.org/officeDocument/2006/relationships/image" Target="../media/image446.svg"/><Relationship Id="rId43" Type="http://schemas.openxmlformats.org/officeDocument/2006/relationships/image" Target="../media/image454.svg"/><Relationship Id="rId48" Type="http://schemas.openxmlformats.org/officeDocument/2006/relationships/image" Target="../media/image459.png"/><Relationship Id="rId56" Type="http://schemas.openxmlformats.org/officeDocument/2006/relationships/image" Target="../media/image467.png"/><Relationship Id="rId64" Type="http://schemas.openxmlformats.org/officeDocument/2006/relationships/image" Target="../media/image475.emf"/><Relationship Id="rId69" Type="http://schemas.openxmlformats.org/officeDocument/2006/relationships/image" Target="../media/image480.emf"/><Relationship Id="rId77" Type="http://schemas.openxmlformats.org/officeDocument/2006/relationships/image" Target="../media/image488.emf"/><Relationship Id="rId8" Type="http://schemas.openxmlformats.org/officeDocument/2006/relationships/image" Target="../media/image419.emf"/><Relationship Id="rId51" Type="http://schemas.openxmlformats.org/officeDocument/2006/relationships/image" Target="../media/image462.svg"/><Relationship Id="rId72" Type="http://schemas.openxmlformats.org/officeDocument/2006/relationships/image" Target="../media/image483.emf"/><Relationship Id="rId80" Type="http://schemas.openxmlformats.org/officeDocument/2006/relationships/image" Target="../media/image491.emf"/><Relationship Id="rId85" Type="http://schemas.openxmlformats.org/officeDocument/2006/relationships/image" Target="../media/image495.emf"/><Relationship Id="rId3" Type="http://schemas.openxmlformats.org/officeDocument/2006/relationships/image" Target="../media/image414.emf"/><Relationship Id="rId12" Type="http://schemas.openxmlformats.org/officeDocument/2006/relationships/image" Target="../media/image423.png"/><Relationship Id="rId17" Type="http://schemas.openxmlformats.org/officeDocument/2006/relationships/image" Target="../media/image428.svg"/><Relationship Id="rId25" Type="http://schemas.openxmlformats.org/officeDocument/2006/relationships/image" Target="../media/image436.svg"/><Relationship Id="rId33" Type="http://schemas.openxmlformats.org/officeDocument/2006/relationships/image" Target="../media/image444.svg"/><Relationship Id="rId38" Type="http://schemas.openxmlformats.org/officeDocument/2006/relationships/image" Target="../media/image449.png"/><Relationship Id="rId46" Type="http://schemas.openxmlformats.org/officeDocument/2006/relationships/image" Target="../media/image457.png"/><Relationship Id="rId59" Type="http://schemas.openxmlformats.org/officeDocument/2006/relationships/image" Target="../media/image470.svg"/><Relationship Id="rId67" Type="http://schemas.openxmlformats.org/officeDocument/2006/relationships/image" Target="../media/image478.emf"/><Relationship Id="rId20" Type="http://schemas.openxmlformats.org/officeDocument/2006/relationships/image" Target="../media/image431.emf"/><Relationship Id="rId41" Type="http://schemas.openxmlformats.org/officeDocument/2006/relationships/image" Target="../media/image452.svg"/><Relationship Id="rId54" Type="http://schemas.openxmlformats.org/officeDocument/2006/relationships/image" Target="../media/image465.png"/><Relationship Id="rId62" Type="http://schemas.openxmlformats.org/officeDocument/2006/relationships/image" Target="../media/image473.png"/><Relationship Id="rId70" Type="http://schemas.openxmlformats.org/officeDocument/2006/relationships/image" Target="../media/image481.emf"/><Relationship Id="rId75" Type="http://schemas.openxmlformats.org/officeDocument/2006/relationships/image" Target="../media/image486.emf"/><Relationship Id="rId83" Type="http://schemas.openxmlformats.org/officeDocument/2006/relationships/image" Target="../media/image493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17.emf"/><Relationship Id="rId15" Type="http://schemas.openxmlformats.org/officeDocument/2006/relationships/image" Target="../media/image426.emf"/><Relationship Id="rId23" Type="http://schemas.openxmlformats.org/officeDocument/2006/relationships/image" Target="../media/image434.svg"/><Relationship Id="rId28" Type="http://schemas.openxmlformats.org/officeDocument/2006/relationships/image" Target="../media/image439.png"/><Relationship Id="rId36" Type="http://schemas.openxmlformats.org/officeDocument/2006/relationships/image" Target="../media/image447.png"/><Relationship Id="rId49" Type="http://schemas.openxmlformats.org/officeDocument/2006/relationships/image" Target="../media/image460.svg"/><Relationship Id="rId57" Type="http://schemas.openxmlformats.org/officeDocument/2006/relationships/image" Target="../media/image468.svg"/><Relationship Id="rId10" Type="http://schemas.openxmlformats.org/officeDocument/2006/relationships/image" Target="../media/image421.png"/><Relationship Id="rId31" Type="http://schemas.openxmlformats.org/officeDocument/2006/relationships/image" Target="../media/image442.svg"/><Relationship Id="rId44" Type="http://schemas.openxmlformats.org/officeDocument/2006/relationships/image" Target="../media/image455.png"/><Relationship Id="rId52" Type="http://schemas.openxmlformats.org/officeDocument/2006/relationships/image" Target="../media/image463.png"/><Relationship Id="rId60" Type="http://schemas.openxmlformats.org/officeDocument/2006/relationships/image" Target="../media/image471.png"/><Relationship Id="rId65" Type="http://schemas.openxmlformats.org/officeDocument/2006/relationships/image" Target="../media/image476.emf"/><Relationship Id="rId73" Type="http://schemas.openxmlformats.org/officeDocument/2006/relationships/image" Target="../media/image484.emf"/><Relationship Id="rId78" Type="http://schemas.openxmlformats.org/officeDocument/2006/relationships/image" Target="../media/image489.emf"/><Relationship Id="rId81" Type="http://schemas.openxmlformats.org/officeDocument/2006/relationships/image" Target="../media/image18.emf"/><Relationship Id="rId86" Type="http://schemas.openxmlformats.org/officeDocument/2006/relationships/image" Target="../media/image496.emf"/><Relationship Id="rId4" Type="http://schemas.openxmlformats.org/officeDocument/2006/relationships/image" Target="../media/image415.emf"/><Relationship Id="rId9" Type="http://schemas.openxmlformats.org/officeDocument/2006/relationships/image" Target="../media/image420.emf"/><Relationship Id="rId13" Type="http://schemas.openxmlformats.org/officeDocument/2006/relationships/image" Target="../media/image424.svg"/><Relationship Id="rId18" Type="http://schemas.openxmlformats.org/officeDocument/2006/relationships/image" Target="../media/image429.png"/><Relationship Id="rId39" Type="http://schemas.openxmlformats.org/officeDocument/2006/relationships/image" Target="../media/image450.svg"/><Relationship Id="rId34" Type="http://schemas.openxmlformats.org/officeDocument/2006/relationships/image" Target="../media/image445.png"/><Relationship Id="rId50" Type="http://schemas.openxmlformats.org/officeDocument/2006/relationships/image" Target="../media/image461.png"/><Relationship Id="rId55" Type="http://schemas.openxmlformats.org/officeDocument/2006/relationships/image" Target="../media/image466.svg"/><Relationship Id="rId76" Type="http://schemas.openxmlformats.org/officeDocument/2006/relationships/image" Target="../media/image487.emf"/><Relationship Id="rId7" Type="http://schemas.openxmlformats.org/officeDocument/2006/relationships/image" Target="../media/image418.emf"/><Relationship Id="rId71" Type="http://schemas.openxmlformats.org/officeDocument/2006/relationships/image" Target="../media/image482.emf"/><Relationship Id="rId2" Type="http://schemas.openxmlformats.org/officeDocument/2006/relationships/image" Target="../media/image413.emf"/><Relationship Id="rId29" Type="http://schemas.openxmlformats.org/officeDocument/2006/relationships/image" Target="../media/image440.svg"/><Relationship Id="rId24" Type="http://schemas.openxmlformats.org/officeDocument/2006/relationships/image" Target="../media/image435.png"/><Relationship Id="rId40" Type="http://schemas.openxmlformats.org/officeDocument/2006/relationships/image" Target="../media/image451.png"/><Relationship Id="rId45" Type="http://schemas.openxmlformats.org/officeDocument/2006/relationships/image" Target="../media/image456.svg"/><Relationship Id="rId66" Type="http://schemas.openxmlformats.org/officeDocument/2006/relationships/image" Target="../media/image477.emf"/><Relationship Id="rId87" Type="http://schemas.openxmlformats.org/officeDocument/2006/relationships/image" Target="../media/image497.emf"/><Relationship Id="rId61" Type="http://schemas.openxmlformats.org/officeDocument/2006/relationships/image" Target="../media/image472.svg"/><Relationship Id="rId82" Type="http://schemas.openxmlformats.org/officeDocument/2006/relationships/image" Target="../media/image49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Icon Library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October 2020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6437812"/>
              </p:ext>
            </p:extLst>
          </p:nvPr>
        </p:nvGraphicFramePr>
        <p:xfrm>
          <a:off x="5872194" y="3258521"/>
          <a:ext cx="5990897" cy="189010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134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774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100" b="0" dirty="0">
                          <a:solidFill>
                            <a:schemeClr val="bg1"/>
                          </a:solidFill>
                        </a:rPr>
                        <a:t>Release</a:t>
                      </a:r>
                      <a:r>
                        <a:rPr lang="en-US" sz="1100" b="0" baseline="0" dirty="0">
                          <a:solidFill>
                            <a:schemeClr val="bg1"/>
                          </a:solidFill>
                        </a:rPr>
                        <a:t> notes</a:t>
                      </a:r>
                      <a:endParaRPr lang="en-US" sz="1100" b="0" dirty="0">
                        <a:solidFill>
                          <a:schemeClr val="bg1"/>
                        </a:solidFill>
                      </a:endParaRPr>
                    </a:p>
                  </a:txBody>
                  <a:tcPr marL="60947" marR="60947" marT="60923" marB="60923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738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baseline="0" dirty="0">
                          <a:solidFill>
                            <a:schemeClr val="bg1"/>
                          </a:solidFill>
                        </a:rPr>
                        <a:t>October </a:t>
                      </a:r>
                      <a:r>
                        <a:rPr lang="en-US" sz="900" b="0" dirty="0">
                          <a:solidFill>
                            <a:schemeClr val="bg1"/>
                          </a:solidFill>
                        </a:rPr>
                        <a:t>2020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bg1"/>
                        </a:solidFill>
                      </a:endParaRPr>
                    </a:p>
                  </a:txBody>
                  <a:tcPr marL="60947" marR="60947" marT="60923" marB="60923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solidFill>
                            <a:schemeClr val="bg1"/>
                          </a:solidFill>
                        </a:rPr>
                        <a:t>Slide 6: </a:t>
                      </a:r>
                      <a:r>
                        <a:rPr lang="en-US" sz="900" b="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Added FortiGate 2600F wireframe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solidFill>
                            <a:schemeClr val="bg1"/>
                          </a:solidFill>
                        </a:rPr>
                        <a:t>Slide 20: </a:t>
                      </a:r>
                      <a:r>
                        <a:rPr lang="en-US" sz="900" b="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Added </a:t>
                      </a:r>
                      <a:r>
                        <a:rPr lang="en-US" sz="900" b="0" i="0" kern="12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FortiCloud</a:t>
                      </a:r>
                      <a:r>
                        <a:rPr lang="en-US" sz="900" b="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Asset Management icon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947" marR="60947" marT="60923" marB="60923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139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Rectangle 180">
            <a:extLst>
              <a:ext uri="{FF2B5EF4-FFF2-40B4-BE49-F238E27FC236}">
                <a16:creationId xmlns:a16="http://schemas.microsoft.com/office/drawing/2014/main" id="{62E81670-44CE-3244-80DF-38A622477356}"/>
              </a:ext>
            </a:extLst>
          </p:cNvPr>
          <p:cNvSpPr/>
          <p:nvPr/>
        </p:nvSpPr>
        <p:spPr bwMode="auto">
          <a:xfrm>
            <a:off x="1370648" y="1545169"/>
            <a:ext cx="636951" cy="4713817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184" name="Rectangle 183">
            <a:extLst>
              <a:ext uri="{FF2B5EF4-FFF2-40B4-BE49-F238E27FC236}">
                <a16:creationId xmlns:a16="http://schemas.microsoft.com/office/drawing/2014/main" id="{5A36BFE9-06E8-AA48-BECB-A2C7215E92B1}"/>
              </a:ext>
            </a:extLst>
          </p:cNvPr>
          <p:cNvSpPr/>
          <p:nvPr/>
        </p:nvSpPr>
        <p:spPr bwMode="auto">
          <a:xfrm>
            <a:off x="6642939" y="1532469"/>
            <a:ext cx="636951" cy="4713817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E2088551-6FA8-FD4B-9C4B-2E7FEF3CEAEC}"/>
              </a:ext>
            </a:extLst>
          </p:cNvPr>
          <p:cNvSpPr/>
          <p:nvPr/>
        </p:nvSpPr>
        <p:spPr bwMode="auto">
          <a:xfrm>
            <a:off x="4025677" y="1540934"/>
            <a:ext cx="636951" cy="4671215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cxnSp>
        <p:nvCxnSpPr>
          <p:cNvPr id="191" name="Straight Connector 190">
            <a:extLst>
              <a:ext uri="{FF2B5EF4-FFF2-40B4-BE49-F238E27FC236}">
                <a16:creationId xmlns:a16="http://schemas.microsoft.com/office/drawing/2014/main" id="{1620739E-672C-7D4D-B864-54334567A408}"/>
              </a:ext>
            </a:extLst>
          </p:cNvPr>
          <p:cNvCxnSpPr/>
          <p:nvPr/>
        </p:nvCxnSpPr>
        <p:spPr bwMode="auto">
          <a:xfrm>
            <a:off x="1360906" y="1225553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2" name="Straight Connector 9">
            <a:extLst>
              <a:ext uri="{FF2B5EF4-FFF2-40B4-BE49-F238E27FC236}">
                <a16:creationId xmlns:a16="http://schemas.microsoft.com/office/drawing/2014/main" id="{96ECB682-57B2-B348-92AD-ABD9D54F915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589" y="15324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94" name="Straight Connector 193">
            <a:extLst>
              <a:ext uri="{FF2B5EF4-FFF2-40B4-BE49-F238E27FC236}">
                <a16:creationId xmlns:a16="http://schemas.microsoft.com/office/drawing/2014/main" id="{E0FD9BD2-13BF-8044-90D4-CFE3FCA253F8}"/>
              </a:ext>
            </a:extLst>
          </p:cNvPr>
          <p:cNvCxnSpPr/>
          <p:nvPr/>
        </p:nvCxnSpPr>
        <p:spPr bwMode="auto">
          <a:xfrm>
            <a:off x="2003367" y="12255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5" name="Straight Connector 194">
            <a:extLst>
              <a:ext uri="{FF2B5EF4-FFF2-40B4-BE49-F238E27FC236}">
                <a16:creationId xmlns:a16="http://schemas.microsoft.com/office/drawing/2014/main" id="{52FDADF3-B60A-9E4E-9012-D0038AA92AB2}"/>
              </a:ext>
            </a:extLst>
          </p:cNvPr>
          <p:cNvCxnSpPr/>
          <p:nvPr/>
        </p:nvCxnSpPr>
        <p:spPr bwMode="auto">
          <a:xfrm flipV="1">
            <a:off x="1589" y="2120901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9" name="Straight Connector 198">
            <a:extLst>
              <a:ext uri="{FF2B5EF4-FFF2-40B4-BE49-F238E27FC236}">
                <a16:creationId xmlns:a16="http://schemas.microsoft.com/office/drawing/2014/main" id="{B2B3BCC8-8CA5-464A-941E-59F78C9E6018}"/>
              </a:ext>
            </a:extLst>
          </p:cNvPr>
          <p:cNvCxnSpPr/>
          <p:nvPr/>
        </p:nvCxnSpPr>
        <p:spPr bwMode="auto">
          <a:xfrm>
            <a:off x="2636085" y="12255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2" name="Straight Connector 201">
            <a:extLst>
              <a:ext uri="{FF2B5EF4-FFF2-40B4-BE49-F238E27FC236}">
                <a16:creationId xmlns:a16="http://schemas.microsoft.com/office/drawing/2014/main" id="{6DE4B80F-511E-4A45-98B3-0F00EF336B3A}"/>
              </a:ext>
            </a:extLst>
          </p:cNvPr>
          <p:cNvCxnSpPr/>
          <p:nvPr/>
        </p:nvCxnSpPr>
        <p:spPr bwMode="auto">
          <a:xfrm>
            <a:off x="3268804" y="12255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3" name="Straight Connector 202">
            <a:extLst>
              <a:ext uri="{FF2B5EF4-FFF2-40B4-BE49-F238E27FC236}">
                <a16:creationId xmlns:a16="http://schemas.microsoft.com/office/drawing/2014/main" id="{1D103779-2463-A642-B402-959B2F004946}"/>
              </a:ext>
            </a:extLst>
          </p:cNvPr>
          <p:cNvCxnSpPr/>
          <p:nvPr/>
        </p:nvCxnSpPr>
        <p:spPr bwMode="auto">
          <a:xfrm>
            <a:off x="5283024" y="12255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4" name="Straight Connector 203">
            <a:extLst>
              <a:ext uri="{FF2B5EF4-FFF2-40B4-BE49-F238E27FC236}">
                <a16:creationId xmlns:a16="http://schemas.microsoft.com/office/drawing/2014/main" id="{0204CE66-9487-EA4D-BAA7-90061273A969}"/>
              </a:ext>
            </a:extLst>
          </p:cNvPr>
          <p:cNvCxnSpPr/>
          <p:nvPr/>
        </p:nvCxnSpPr>
        <p:spPr bwMode="auto">
          <a:xfrm>
            <a:off x="5908360" y="1214968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6" name="Straight Connector 205">
            <a:extLst>
              <a:ext uri="{FF2B5EF4-FFF2-40B4-BE49-F238E27FC236}">
                <a16:creationId xmlns:a16="http://schemas.microsoft.com/office/drawing/2014/main" id="{9D93D97E-6EBB-2045-9E93-1049D4B6F835}"/>
              </a:ext>
            </a:extLst>
          </p:cNvPr>
          <p:cNvCxnSpPr/>
          <p:nvPr/>
        </p:nvCxnSpPr>
        <p:spPr bwMode="auto">
          <a:xfrm>
            <a:off x="7897291" y="12255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7" name="Straight Connector 206">
            <a:extLst>
              <a:ext uri="{FF2B5EF4-FFF2-40B4-BE49-F238E27FC236}">
                <a16:creationId xmlns:a16="http://schemas.microsoft.com/office/drawing/2014/main" id="{33B7B1AC-DA2B-034B-9ED8-A0AD3EF48859}"/>
              </a:ext>
            </a:extLst>
          </p:cNvPr>
          <p:cNvCxnSpPr/>
          <p:nvPr/>
        </p:nvCxnSpPr>
        <p:spPr bwMode="auto">
          <a:xfrm>
            <a:off x="8536358" y="12255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8" name="Straight Connector 207">
            <a:extLst>
              <a:ext uri="{FF2B5EF4-FFF2-40B4-BE49-F238E27FC236}">
                <a16:creationId xmlns:a16="http://schemas.microsoft.com/office/drawing/2014/main" id="{406E58EA-7156-4841-8B7E-05587B04513F}"/>
              </a:ext>
            </a:extLst>
          </p:cNvPr>
          <p:cNvCxnSpPr/>
          <p:nvPr/>
        </p:nvCxnSpPr>
        <p:spPr bwMode="auto">
          <a:xfrm>
            <a:off x="4669243" y="121920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9" name="Straight Connector 208">
            <a:extLst>
              <a:ext uri="{FF2B5EF4-FFF2-40B4-BE49-F238E27FC236}">
                <a16:creationId xmlns:a16="http://schemas.microsoft.com/office/drawing/2014/main" id="{8CD7A316-8C0F-E548-80FD-69055757018B}"/>
              </a:ext>
            </a:extLst>
          </p:cNvPr>
          <p:cNvCxnSpPr/>
          <p:nvPr/>
        </p:nvCxnSpPr>
        <p:spPr bwMode="auto">
          <a:xfrm>
            <a:off x="9611448" y="12255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0" name="Straight Connector 209">
            <a:extLst>
              <a:ext uri="{FF2B5EF4-FFF2-40B4-BE49-F238E27FC236}">
                <a16:creationId xmlns:a16="http://schemas.microsoft.com/office/drawing/2014/main" id="{A02A3936-9E79-C640-9F6C-B5BAB428843B}"/>
              </a:ext>
            </a:extLst>
          </p:cNvPr>
          <p:cNvCxnSpPr/>
          <p:nvPr/>
        </p:nvCxnSpPr>
        <p:spPr bwMode="auto">
          <a:xfrm>
            <a:off x="12196233" y="1335618"/>
            <a:ext cx="6349" cy="491066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2" name="Straight Connector 211">
            <a:extLst>
              <a:ext uri="{FF2B5EF4-FFF2-40B4-BE49-F238E27FC236}">
                <a16:creationId xmlns:a16="http://schemas.microsoft.com/office/drawing/2014/main" id="{11040EF0-282C-D542-A623-E7A6FFD90958}"/>
              </a:ext>
            </a:extLst>
          </p:cNvPr>
          <p:cNvCxnSpPr/>
          <p:nvPr/>
        </p:nvCxnSpPr>
        <p:spPr bwMode="auto">
          <a:xfrm flipV="1">
            <a:off x="12170" y="27114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8" name="Straight Connector 217">
            <a:extLst>
              <a:ext uri="{FF2B5EF4-FFF2-40B4-BE49-F238E27FC236}">
                <a16:creationId xmlns:a16="http://schemas.microsoft.com/office/drawing/2014/main" id="{BA497405-15B1-A544-A134-7E2B597AA8F3}"/>
              </a:ext>
            </a:extLst>
          </p:cNvPr>
          <p:cNvCxnSpPr/>
          <p:nvPr/>
        </p:nvCxnSpPr>
        <p:spPr bwMode="auto">
          <a:xfrm flipV="1">
            <a:off x="1589" y="32956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6" name="Straight Connector 225">
            <a:extLst>
              <a:ext uri="{FF2B5EF4-FFF2-40B4-BE49-F238E27FC236}">
                <a16:creationId xmlns:a16="http://schemas.microsoft.com/office/drawing/2014/main" id="{7C4D69F0-6933-FC4C-9972-87E4C179C5BC}"/>
              </a:ext>
            </a:extLst>
          </p:cNvPr>
          <p:cNvCxnSpPr/>
          <p:nvPr/>
        </p:nvCxnSpPr>
        <p:spPr bwMode="auto">
          <a:xfrm flipV="1">
            <a:off x="12170" y="3886201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8" name="Straight Connector 227">
            <a:extLst>
              <a:ext uri="{FF2B5EF4-FFF2-40B4-BE49-F238E27FC236}">
                <a16:creationId xmlns:a16="http://schemas.microsoft.com/office/drawing/2014/main" id="{5467F7D1-757B-8848-AA9D-E1A54D8AD00A}"/>
              </a:ext>
            </a:extLst>
          </p:cNvPr>
          <p:cNvCxnSpPr/>
          <p:nvPr/>
        </p:nvCxnSpPr>
        <p:spPr bwMode="auto">
          <a:xfrm flipV="1">
            <a:off x="1589" y="4472518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3" name="TextBox 185">
            <a:extLst>
              <a:ext uri="{FF2B5EF4-FFF2-40B4-BE49-F238E27FC236}">
                <a16:creationId xmlns:a16="http://schemas.microsoft.com/office/drawing/2014/main" id="{BEBE64AF-88AC-F145-9F7C-73D43B6120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063" y="1570568"/>
            <a:ext cx="58128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 dirty="0"/>
              <a:t>SPU</a:t>
            </a: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CP8</a:t>
            </a:r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2666B695-43F5-5342-9C77-9F0780717A4D}"/>
              </a:ext>
            </a:extLst>
          </p:cNvPr>
          <p:cNvSpPr txBox="1"/>
          <p:nvPr/>
        </p:nvSpPr>
        <p:spPr>
          <a:xfrm>
            <a:off x="1364300" y="12784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237" name="TextBox 236">
            <a:extLst>
              <a:ext uri="{FF2B5EF4-FFF2-40B4-BE49-F238E27FC236}">
                <a16:creationId xmlns:a16="http://schemas.microsoft.com/office/drawing/2014/main" id="{C2AA8EA9-3F75-CE4C-9348-DC0AE14C7984}"/>
              </a:ext>
            </a:extLst>
          </p:cNvPr>
          <p:cNvSpPr txBox="1"/>
          <p:nvPr/>
        </p:nvSpPr>
        <p:spPr>
          <a:xfrm>
            <a:off x="2629736" y="127846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OPAQUE</a:t>
            </a:r>
          </a:p>
        </p:txBody>
      </p:sp>
      <p:sp>
        <p:nvSpPr>
          <p:cNvPr id="238" name="TextBox 190">
            <a:extLst>
              <a:ext uri="{FF2B5EF4-FFF2-40B4-BE49-F238E27FC236}">
                <a16:creationId xmlns:a16="http://schemas.microsoft.com/office/drawing/2014/main" id="{5CA4EC90-B5BA-5243-9509-D4B174BB99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063" y="2766485"/>
            <a:ext cx="93638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solidFill>
                  <a:srgbClr val="404040"/>
                </a:solidFill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solidFill>
                  <a:srgbClr val="404040"/>
                </a:solidFill>
                <a:cs typeface="Helvetica 55 Roman" charset="0"/>
              </a:rPr>
              <a:t>DP2</a:t>
            </a:r>
          </a:p>
        </p:txBody>
      </p:sp>
      <p:sp>
        <p:nvSpPr>
          <p:cNvPr id="239" name="TextBox 191">
            <a:extLst>
              <a:ext uri="{FF2B5EF4-FFF2-40B4-BE49-F238E27FC236}">
                <a16:creationId xmlns:a16="http://schemas.microsoft.com/office/drawing/2014/main" id="{BA8726C1-51C1-214C-BD6D-7986E83712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414" y="3367618"/>
            <a:ext cx="935086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solidFill>
                  <a:srgbClr val="404040"/>
                </a:solidFill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solidFill>
                  <a:srgbClr val="404040"/>
                </a:solidFill>
                <a:cs typeface="Helvetica 55 Roman" charset="0"/>
              </a:rPr>
              <a:t>NP6</a:t>
            </a:r>
          </a:p>
        </p:txBody>
      </p:sp>
      <p:sp>
        <p:nvSpPr>
          <p:cNvPr id="241" name="TextBox 192">
            <a:extLst>
              <a:ext uri="{FF2B5EF4-FFF2-40B4-BE49-F238E27FC236}">
                <a16:creationId xmlns:a16="http://schemas.microsoft.com/office/drawing/2014/main" id="{9268A3CE-920E-B44A-9C75-0ABCF48807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414" y="4490284"/>
            <a:ext cx="935086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solidFill>
                  <a:srgbClr val="404040"/>
                </a:solidFill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solidFill>
                  <a:srgbClr val="404040"/>
                </a:solidFill>
                <a:cs typeface="Helvetica 55 Roman" charset="0"/>
              </a:rPr>
              <a:t>SoC2</a:t>
            </a:r>
          </a:p>
        </p:txBody>
      </p:sp>
      <p:sp>
        <p:nvSpPr>
          <p:cNvPr id="242" name="TextBox 193">
            <a:extLst>
              <a:ext uri="{FF2B5EF4-FFF2-40B4-BE49-F238E27FC236}">
                <a16:creationId xmlns:a16="http://schemas.microsoft.com/office/drawing/2014/main" id="{E1D83744-9E07-EC42-8E2E-44DE6DF1FE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2266" y="1545946"/>
            <a:ext cx="62727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 dirty="0"/>
              <a:t>SPU</a:t>
            </a: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TP2</a:t>
            </a:r>
          </a:p>
        </p:txBody>
      </p:sp>
      <p:pic>
        <p:nvPicPr>
          <p:cNvPr id="243" name="Picture 197">
            <a:extLst>
              <a:ext uri="{FF2B5EF4-FFF2-40B4-BE49-F238E27FC236}">
                <a16:creationId xmlns:a16="http://schemas.microsoft.com/office/drawing/2014/main" id="{47EB201D-11D8-F64B-91C8-A5F3E109A2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8258" y="1610784"/>
            <a:ext cx="461313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4" name="Picture 198">
            <a:extLst>
              <a:ext uri="{FF2B5EF4-FFF2-40B4-BE49-F238E27FC236}">
                <a16:creationId xmlns:a16="http://schemas.microsoft.com/office/drawing/2014/main" id="{DE9F3477-41D0-D948-A561-58E6DA063E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976" y="1610784"/>
            <a:ext cx="45919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" name="Picture 199">
            <a:extLst>
              <a:ext uri="{FF2B5EF4-FFF2-40B4-BE49-F238E27FC236}">
                <a16:creationId xmlns:a16="http://schemas.microsoft.com/office/drawing/2014/main" id="{1425A215-5926-DD46-A8B9-3E4FD868DC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693" y="1610784"/>
            <a:ext cx="459198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" name="Picture 200">
            <a:extLst>
              <a:ext uri="{FF2B5EF4-FFF2-40B4-BE49-F238E27FC236}">
                <a16:creationId xmlns:a16="http://schemas.microsoft.com/office/drawing/2014/main" id="{27380952-A522-F946-A21D-2BCDDDD27B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953" y="2825751"/>
            <a:ext cx="45919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7" name="Picture 201">
            <a:extLst>
              <a:ext uri="{FF2B5EF4-FFF2-40B4-BE49-F238E27FC236}">
                <a16:creationId xmlns:a16="http://schemas.microsoft.com/office/drawing/2014/main" id="{E34CB74B-942A-2C49-B1ED-015D18C6604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557" y="2825751"/>
            <a:ext cx="461313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8" name="Picture 202">
            <a:extLst>
              <a:ext uri="{FF2B5EF4-FFF2-40B4-BE49-F238E27FC236}">
                <a16:creationId xmlns:a16="http://schemas.microsoft.com/office/drawing/2014/main" id="{CB0337A0-23B5-734C-80B8-B10B01C0C6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275" y="2825751"/>
            <a:ext cx="459196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0" name="Picture 203">
            <a:extLst>
              <a:ext uri="{FF2B5EF4-FFF2-40B4-BE49-F238E27FC236}">
                <a16:creationId xmlns:a16="http://schemas.microsoft.com/office/drawing/2014/main" id="{575ADA5D-705C-B745-9865-A253785797E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8258" y="3409951"/>
            <a:ext cx="461313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1" name="Picture 204">
            <a:extLst>
              <a:ext uri="{FF2B5EF4-FFF2-40B4-BE49-F238E27FC236}">
                <a16:creationId xmlns:a16="http://schemas.microsoft.com/office/drawing/2014/main" id="{015BE1B1-6003-EC4D-B20F-ACAAB59B8B6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976" y="3409951"/>
            <a:ext cx="459196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3" name="Picture 205">
            <a:extLst>
              <a:ext uri="{FF2B5EF4-FFF2-40B4-BE49-F238E27FC236}">
                <a16:creationId xmlns:a16="http://schemas.microsoft.com/office/drawing/2014/main" id="{E18026D2-BE6A-684A-A077-516BF924856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693" y="3409951"/>
            <a:ext cx="45919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4" name="Picture 206">
            <a:extLst>
              <a:ext uri="{FF2B5EF4-FFF2-40B4-BE49-F238E27FC236}">
                <a16:creationId xmlns:a16="http://schemas.microsoft.com/office/drawing/2014/main" id="{9A4BECE7-B29B-6749-8C40-73608A5B5D5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953" y="4547434"/>
            <a:ext cx="459198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" name="Picture 207">
            <a:extLst>
              <a:ext uri="{FF2B5EF4-FFF2-40B4-BE49-F238E27FC236}">
                <a16:creationId xmlns:a16="http://schemas.microsoft.com/office/drawing/2014/main" id="{BC9573B4-99F8-D045-B346-1DB4113DF21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557" y="4547434"/>
            <a:ext cx="461313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7" name="Picture 208">
            <a:extLst>
              <a:ext uri="{FF2B5EF4-FFF2-40B4-BE49-F238E27FC236}">
                <a16:creationId xmlns:a16="http://schemas.microsoft.com/office/drawing/2014/main" id="{F08A295F-9311-264D-821E-B87711B5F5E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275" y="4547434"/>
            <a:ext cx="45919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59" name="Straight Connector 258">
            <a:extLst>
              <a:ext uri="{FF2B5EF4-FFF2-40B4-BE49-F238E27FC236}">
                <a16:creationId xmlns:a16="http://schemas.microsoft.com/office/drawing/2014/main" id="{6F9F653A-C619-DF44-A7A6-F28386A48891}"/>
              </a:ext>
            </a:extLst>
          </p:cNvPr>
          <p:cNvCxnSpPr/>
          <p:nvPr/>
        </p:nvCxnSpPr>
        <p:spPr bwMode="auto">
          <a:xfrm flipV="1">
            <a:off x="1589" y="5073651"/>
            <a:ext cx="12188825" cy="25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60" name="Picture 215">
            <a:extLst>
              <a:ext uri="{FF2B5EF4-FFF2-40B4-BE49-F238E27FC236}">
                <a16:creationId xmlns:a16="http://schemas.microsoft.com/office/drawing/2014/main" id="{163F9195-2399-1149-A09A-1E693B9ED9C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925" y="1609445"/>
            <a:ext cx="459198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2" name="Picture 261">
            <a:extLst>
              <a:ext uri="{FF2B5EF4-FFF2-40B4-BE49-F238E27FC236}">
                <a16:creationId xmlns:a16="http://schemas.microsoft.com/office/drawing/2014/main" id="{46767C30-F0A8-B943-B518-36D46319385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529" y="1609445"/>
            <a:ext cx="461313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3" name="Picture 262">
            <a:extLst>
              <a:ext uri="{FF2B5EF4-FFF2-40B4-BE49-F238E27FC236}">
                <a16:creationId xmlns:a16="http://schemas.microsoft.com/office/drawing/2014/main" id="{30CC0B82-5186-4F42-8348-1B9EAFF9CDD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4247" y="1609445"/>
            <a:ext cx="45919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4" name="TextBox 276">
            <a:extLst>
              <a:ext uri="{FF2B5EF4-FFF2-40B4-BE49-F238E27FC236}">
                <a16:creationId xmlns:a16="http://schemas.microsoft.com/office/drawing/2014/main" id="{E9F0F734-471A-764F-BA41-25B9D9532A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2597" y="3898800"/>
            <a:ext cx="918394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FortiOS</a:t>
            </a: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Editable</a:t>
            </a:r>
          </a:p>
        </p:txBody>
      </p:sp>
      <p:sp>
        <p:nvSpPr>
          <p:cNvPr id="265" name="TextBox 264">
            <a:extLst>
              <a:ext uri="{FF2B5EF4-FFF2-40B4-BE49-F238E27FC236}">
                <a16:creationId xmlns:a16="http://schemas.microsoft.com/office/drawing/2014/main" id="{BAD84DD7-AA2D-7A4A-A846-D906ED6DBEA9}"/>
              </a:ext>
            </a:extLst>
          </p:cNvPr>
          <p:cNvSpPr txBox="1"/>
          <p:nvPr/>
        </p:nvSpPr>
        <p:spPr>
          <a:xfrm>
            <a:off x="4042837" y="127211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266" name="TextBox 265">
            <a:extLst>
              <a:ext uri="{FF2B5EF4-FFF2-40B4-BE49-F238E27FC236}">
                <a16:creationId xmlns:a16="http://schemas.microsoft.com/office/drawing/2014/main" id="{93FF0788-C42B-9643-AA0D-B8D1795DDAA8}"/>
              </a:ext>
            </a:extLst>
          </p:cNvPr>
          <p:cNvSpPr txBox="1"/>
          <p:nvPr/>
        </p:nvSpPr>
        <p:spPr>
          <a:xfrm>
            <a:off x="4673441" y="127211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267" name="TextBox 266">
            <a:extLst>
              <a:ext uri="{FF2B5EF4-FFF2-40B4-BE49-F238E27FC236}">
                <a16:creationId xmlns:a16="http://schemas.microsoft.com/office/drawing/2014/main" id="{6B71C4FD-0A50-A24F-9A17-43CF9872398E}"/>
              </a:ext>
            </a:extLst>
          </p:cNvPr>
          <p:cNvSpPr txBox="1"/>
          <p:nvPr/>
        </p:nvSpPr>
        <p:spPr>
          <a:xfrm>
            <a:off x="5306159" y="127211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OPAQUE</a:t>
            </a: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50D49692-74C2-9C45-AE3B-F7DAD0B8B212}"/>
              </a:ext>
            </a:extLst>
          </p:cNvPr>
          <p:cNvGrpSpPr/>
          <p:nvPr/>
        </p:nvGrpSpPr>
        <p:grpSpPr>
          <a:xfrm>
            <a:off x="6720275" y="3957345"/>
            <a:ext cx="459198" cy="459316"/>
            <a:chOff x="9751060" y="2774952"/>
            <a:chExt cx="459198" cy="459316"/>
          </a:xfrm>
        </p:grpSpPr>
        <p:pic>
          <p:nvPicPr>
            <p:cNvPr id="269" name="Picture 293">
              <a:extLst>
                <a:ext uri="{FF2B5EF4-FFF2-40B4-BE49-F238E27FC236}">
                  <a16:creationId xmlns:a16="http://schemas.microsoft.com/office/drawing/2014/main" id="{20251DBA-0019-FF45-ACD1-6EF0BABB45F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1060" y="2774952"/>
              <a:ext cx="459198" cy="459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0" name="TextBox 296">
              <a:extLst>
                <a:ext uri="{FF2B5EF4-FFF2-40B4-BE49-F238E27FC236}">
                  <a16:creationId xmlns:a16="http://schemas.microsoft.com/office/drawing/2014/main" id="{48CAC4EA-81C6-4C49-9B85-5B9D3C83AD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93383" y="3041652"/>
              <a:ext cx="368204" cy="107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700" dirty="0">
                  <a:solidFill>
                    <a:schemeClr val="bg1"/>
                  </a:solidFill>
                  <a:cs typeface="Helvetica 55 Roman" charset="0"/>
                </a:rPr>
                <a:t>X.X</a:t>
              </a:r>
            </a:p>
          </p:txBody>
        </p:sp>
      </p:grpSp>
      <p:grpSp>
        <p:nvGrpSpPr>
          <p:cNvPr id="271" name="Group 270">
            <a:extLst>
              <a:ext uri="{FF2B5EF4-FFF2-40B4-BE49-F238E27FC236}">
                <a16:creationId xmlns:a16="http://schemas.microsoft.com/office/drawing/2014/main" id="{1AF71567-3604-3347-BEFE-A83D8E34155D}"/>
              </a:ext>
            </a:extLst>
          </p:cNvPr>
          <p:cNvGrpSpPr/>
          <p:nvPr/>
        </p:nvGrpSpPr>
        <p:grpSpPr>
          <a:xfrm>
            <a:off x="7353381" y="3947778"/>
            <a:ext cx="459196" cy="459316"/>
            <a:chOff x="10383780" y="2774952"/>
            <a:chExt cx="459196" cy="459316"/>
          </a:xfrm>
        </p:grpSpPr>
        <p:pic>
          <p:nvPicPr>
            <p:cNvPr id="272" name="Picture 294">
              <a:extLst>
                <a:ext uri="{FF2B5EF4-FFF2-40B4-BE49-F238E27FC236}">
                  <a16:creationId xmlns:a16="http://schemas.microsoft.com/office/drawing/2014/main" id="{C9D6F554-A8A5-754D-955D-4483577E19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83780" y="2774952"/>
              <a:ext cx="459196" cy="459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3" name="TextBox 272">
              <a:extLst>
                <a:ext uri="{FF2B5EF4-FFF2-40B4-BE49-F238E27FC236}">
                  <a16:creationId xmlns:a16="http://schemas.microsoft.com/office/drawing/2014/main" id="{C4702C0B-E6D3-5F43-877B-00CD45CFE1B1}"/>
                </a:ext>
              </a:extLst>
            </p:cNvPr>
            <p:cNvSpPr txBox="1"/>
            <p:nvPr/>
          </p:nvSpPr>
          <p:spPr>
            <a:xfrm>
              <a:off x="10432450" y="3041652"/>
              <a:ext cx="368204" cy="10772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>
                <a:defRPr/>
              </a:pPr>
              <a:r>
                <a:rPr lang="en-US" sz="700" dirty="0">
                  <a:solidFill>
                    <a:srgbClr val="425152"/>
                  </a:solidFill>
                  <a:cs typeface="Helvetica 55 Roman"/>
                </a:rPr>
                <a:t>X.X</a:t>
              </a:r>
            </a:p>
          </p:txBody>
        </p:sp>
      </p:grpSp>
      <p:grpSp>
        <p:nvGrpSpPr>
          <p:cNvPr id="274" name="Group 273">
            <a:extLst>
              <a:ext uri="{FF2B5EF4-FFF2-40B4-BE49-F238E27FC236}">
                <a16:creationId xmlns:a16="http://schemas.microsoft.com/office/drawing/2014/main" id="{48421871-B4BC-164F-AE94-23F35797440E}"/>
              </a:ext>
            </a:extLst>
          </p:cNvPr>
          <p:cNvGrpSpPr/>
          <p:nvPr/>
        </p:nvGrpSpPr>
        <p:grpSpPr>
          <a:xfrm>
            <a:off x="8015157" y="3947778"/>
            <a:ext cx="461313" cy="459316"/>
            <a:chOff x="11014382" y="2774952"/>
            <a:chExt cx="461313" cy="459316"/>
          </a:xfrm>
        </p:grpSpPr>
        <p:pic>
          <p:nvPicPr>
            <p:cNvPr id="275" name="Picture 295">
              <a:extLst>
                <a:ext uri="{FF2B5EF4-FFF2-40B4-BE49-F238E27FC236}">
                  <a16:creationId xmlns:a16="http://schemas.microsoft.com/office/drawing/2014/main" id="{9517CFFE-D572-0D46-BF04-26C6963D3D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14382" y="2774952"/>
              <a:ext cx="461313" cy="459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" name="TextBox 275">
              <a:extLst>
                <a:ext uri="{FF2B5EF4-FFF2-40B4-BE49-F238E27FC236}">
                  <a16:creationId xmlns:a16="http://schemas.microsoft.com/office/drawing/2014/main" id="{D582A03D-E1DF-FB43-AC45-6C635CD14604}"/>
                </a:ext>
              </a:extLst>
            </p:cNvPr>
            <p:cNvSpPr txBox="1"/>
            <p:nvPr/>
          </p:nvSpPr>
          <p:spPr>
            <a:xfrm>
              <a:off x="11056705" y="3041652"/>
              <a:ext cx="366087" cy="10772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>
                <a:defRPr/>
              </a:pPr>
              <a:r>
                <a:rPr lang="en-US" sz="700" dirty="0">
                  <a:solidFill>
                    <a:srgbClr val="253746"/>
                  </a:solidFill>
                  <a:cs typeface="Helvetica 55 Roman"/>
                </a:rPr>
                <a:t>X.X</a:t>
              </a:r>
            </a:p>
          </p:txBody>
        </p:sp>
      </p:grpSp>
      <p:sp>
        <p:nvSpPr>
          <p:cNvPr id="277" name="TextBox 105">
            <a:extLst>
              <a:ext uri="{FF2B5EF4-FFF2-40B4-BE49-F238E27FC236}">
                <a16:creationId xmlns:a16="http://schemas.microsoft.com/office/drawing/2014/main" id="{B767581B-6C7D-CA43-B5C8-E293ED9C6E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4736" y="2725630"/>
            <a:ext cx="1178677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 dirty="0"/>
              <a:t>SPU</a:t>
            </a: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Editable</a:t>
            </a:r>
          </a:p>
        </p:txBody>
      </p:sp>
      <p:cxnSp>
        <p:nvCxnSpPr>
          <p:cNvPr id="278" name="Straight Connector 277">
            <a:extLst>
              <a:ext uri="{FF2B5EF4-FFF2-40B4-BE49-F238E27FC236}">
                <a16:creationId xmlns:a16="http://schemas.microsoft.com/office/drawing/2014/main" id="{733A45F7-F619-264C-98CF-580B99C48889}"/>
              </a:ext>
            </a:extLst>
          </p:cNvPr>
          <p:cNvCxnSpPr>
            <a:cxnSpLocks/>
          </p:cNvCxnSpPr>
          <p:nvPr/>
        </p:nvCxnSpPr>
        <p:spPr bwMode="auto">
          <a:xfrm flipV="1">
            <a:off x="2041523" y="5662086"/>
            <a:ext cx="10159472" cy="1940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279" name="Group 2">
            <a:extLst>
              <a:ext uri="{FF2B5EF4-FFF2-40B4-BE49-F238E27FC236}">
                <a16:creationId xmlns:a16="http://schemas.microsoft.com/office/drawing/2014/main" id="{362647A9-B262-B14C-9FEB-55B470BFB6E9}"/>
              </a:ext>
            </a:extLst>
          </p:cNvPr>
          <p:cNvGrpSpPr>
            <a:grpSpLocks/>
          </p:cNvGrpSpPr>
          <p:nvPr/>
        </p:nvGrpSpPr>
        <p:grpSpPr bwMode="auto">
          <a:xfrm>
            <a:off x="4120447" y="2797597"/>
            <a:ext cx="459196" cy="446617"/>
            <a:chOff x="4572755" y="3420140"/>
            <a:chExt cx="345083" cy="334394"/>
          </a:xfrm>
        </p:grpSpPr>
        <p:pic>
          <p:nvPicPr>
            <p:cNvPr id="283" name="Picture 133">
              <a:extLst>
                <a:ext uri="{FF2B5EF4-FFF2-40B4-BE49-F238E27FC236}">
                  <a16:creationId xmlns:a16="http://schemas.microsoft.com/office/drawing/2014/main" id="{9F9D94B8-BFD8-8F4B-A32B-F528C87915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755" y="3420140"/>
              <a:ext cx="345083" cy="334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5" name="TextBox 134">
              <a:extLst>
                <a:ext uri="{FF2B5EF4-FFF2-40B4-BE49-F238E27FC236}">
                  <a16:creationId xmlns:a16="http://schemas.microsoft.com/office/drawing/2014/main" id="{BA546F7E-45E3-AD41-AF40-31F78BE609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8027" y="3618146"/>
              <a:ext cx="275334" cy="80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700">
                  <a:solidFill>
                    <a:schemeClr val="bg1"/>
                  </a:solidFill>
                  <a:cs typeface="Helvetica 55 Roman" charset="0"/>
                </a:rPr>
                <a:t>Edit</a:t>
              </a:r>
            </a:p>
          </p:txBody>
        </p:sp>
      </p:grpSp>
      <p:grpSp>
        <p:nvGrpSpPr>
          <p:cNvPr id="286" name="Group 3">
            <a:extLst>
              <a:ext uri="{FF2B5EF4-FFF2-40B4-BE49-F238E27FC236}">
                <a16:creationId xmlns:a16="http://schemas.microsoft.com/office/drawing/2014/main" id="{BA834285-C0B1-6F40-9271-8FEA2A71E79C}"/>
              </a:ext>
            </a:extLst>
          </p:cNvPr>
          <p:cNvGrpSpPr>
            <a:grpSpLocks/>
          </p:cNvGrpSpPr>
          <p:nvPr/>
        </p:nvGrpSpPr>
        <p:grpSpPr bwMode="auto">
          <a:xfrm>
            <a:off x="4753164" y="2797597"/>
            <a:ext cx="459198" cy="446617"/>
            <a:chOff x="5046835" y="3420140"/>
            <a:chExt cx="345083" cy="334394"/>
          </a:xfrm>
        </p:grpSpPr>
        <p:pic>
          <p:nvPicPr>
            <p:cNvPr id="287" name="Picture 136">
              <a:extLst>
                <a:ext uri="{FF2B5EF4-FFF2-40B4-BE49-F238E27FC236}">
                  <a16:creationId xmlns:a16="http://schemas.microsoft.com/office/drawing/2014/main" id="{EC25E62A-1783-E849-A05F-A96E24A8E5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6835" y="3420140"/>
              <a:ext cx="345083" cy="334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8" name="TextBox 287">
              <a:extLst>
                <a:ext uri="{FF2B5EF4-FFF2-40B4-BE49-F238E27FC236}">
                  <a16:creationId xmlns:a16="http://schemas.microsoft.com/office/drawing/2014/main" id="{C42D5941-D124-C248-9814-979ABB1868D0}"/>
                </a:ext>
              </a:extLst>
            </p:cNvPr>
            <p:cNvSpPr txBox="1"/>
            <p:nvPr/>
          </p:nvSpPr>
          <p:spPr>
            <a:xfrm>
              <a:off x="5078640" y="3618241"/>
              <a:ext cx="275112" cy="8065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>
                <a:defRPr/>
              </a:pPr>
              <a:r>
                <a:rPr lang="en-US" sz="700" dirty="0">
                  <a:solidFill>
                    <a:schemeClr val="bg2">
                      <a:lumMod val="25000"/>
                    </a:schemeClr>
                  </a:solidFill>
                  <a:cs typeface="Helvetica 55 Roman"/>
                </a:rPr>
                <a:t>Edit</a:t>
              </a:r>
            </a:p>
          </p:txBody>
        </p:sp>
      </p:grpSp>
      <p:grpSp>
        <p:nvGrpSpPr>
          <p:cNvPr id="289" name="Group 4">
            <a:extLst>
              <a:ext uri="{FF2B5EF4-FFF2-40B4-BE49-F238E27FC236}">
                <a16:creationId xmlns:a16="http://schemas.microsoft.com/office/drawing/2014/main" id="{8602A278-B96E-3E49-AC5E-3C46D08C6DB6}"/>
              </a:ext>
            </a:extLst>
          </p:cNvPr>
          <p:cNvGrpSpPr>
            <a:grpSpLocks/>
          </p:cNvGrpSpPr>
          <p:nvPr/>
        </p:nvGrpSpPr>
        <p:grpSpPr bwMode="auto">
          <a:xfrm>
            <a:off x="5383768" y="2797597"/>
            <a:ext cx="461313" cy="446617"/>
            <a:chOff x="5520915" y="3420140"/>
            <a:chExt cx="345083" cy="334394"/>
          </a:xfrm>
        </p:grpSpPr>
        <p:pic>
          <p:nvPicPr>
            <p:cNvPr id="290" name="Picture 139">
              <a:extLst>
                <a:ext uri="{FF2B5EF4-FFF2-40B4-BE49-F238E27FC236}">
                  <a16:creationId xmlns:a16="http://schemas.microsoft.com/office/drawing/2014/main" id="{2B828D98-5F7E-1D48-B10F-4BB971164E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0915" y="3420140"/>
              <a:ext cx="345083" cy="334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1" name="TextBox 290">
              <a:extLst>
                <a:ext uri="{FF2B5EF4-FFF2-40B4-BE49-F238E27FC236}">
                  <a16:creationId xmlns:a16="http://schemas.microsoft.com/office/drawing/2014/main" id="{E894DF0C-942A-EF4D-B78B-DA47C02A880B}"/>
                </a:ext>
              </a:extLst>
            </p:cNvPr>
            <p:cNvSpPr txBox="1"/>
            <p:nvPr/>
          </p:nvSpPr>
          <p:spPr>
            <a:xfrm>
              <a:off x="5555740" y="3618241"/>
              <a:ext cx="273851" cy="8065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>
                <a:defRPr/>
              </a:pPr>
              <a:r>
                <a:rPr lang="en-US" sz="700" dirty="0">
                  <a:solidFill>
                    <a:schemeClr val="bg2">
                      <a:lumMod val="25000"/>
                    </a:schemeClr>
                  </a:solidFill>
                  <a:cs typeface="Helvetica 55 Roman"/>
                </a:rPr>
                <a:t>Edit</a:t>
              </a:r>
            </a:p>
          </p:txBody>
        </p:sp>
      </p:grpSp>
      <p:sp>
        <p:nvSpPr>
          <p:cNvPr id="293" name="TextBox 120">
            <a:extLst>
              <a:ext uri="{FF2B5EF4-FFF2-40B4-BE49-F238E27FC236}">
                <a16:creationId xmlns:a16="http://schemas.microsoft.com/office/drawing/2014/main" id="{AF7F7D64-6974-8546-89FC-D52BD0247E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4737" y="3326572"/>
            <a:ext cx="939286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Generic CPU</a:t>
            </a: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Editable</a:t>
            </a:r>
          </a:p>
        </p:txBody>
      </p:sp>
      <p:grpSp>
        <p:nvGrpSpPr>
          <p:cNvPr id="294" name="Group 8">
            <a:extLst>
              <a:ext uri="{FF2B5EF4-FFF2-40B4-BE49-F238E27FC236}">
                <a16:creationId xmlns:a16="http://schemas.microsoft.com/office/drawing/2014/main" id="{B1FB9B8C-7823-4341-95B9-B69D17295D88}"/>
              </a:ext>
            </a:extLst>
          </p:cNvPr>
          <p:cNvGrpSpPr>
            <a:grpSpLocks/>
          </p:cNvGrpSpPr>
          <p:nvPr/>
        </p:nvGrpSpPr>
        <p:grpSpPr bwMode="auto">
          <a:xfrm>
            <a:off x="4120447" y="3383722"/>
            <a:ext cx="459196" cy="446617"/>
            <a:chOff x="4573137" y="3871398"/>
            <a:chExt cx="344318" cy="334394"/>
          </a:xfrm>
        </p:grpSpPr>
        <p:pic>
          <p:nvPicPr>
            <p:cNvPr id="295" name="Picture 122">
              <a:extLst>
                <a:ext uri="{FF2B5EF4-FFF2-40B4-BE49-F238E27FC236}">
                  <a16:creationId xmlns:a16="http://schemas.microsoft.com/office/drawing/2014/main" id="{744A0756-97B7-A24A-9DAC-21C7E8AE5D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3137" y="3871398"/>
              <a:ext cx="344318" cy="334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6" name="TextBox 127">
              <a:extLst>
                <a:ext uri="{FF2B5EF4-FFF2-40B4-BE49-F238E27FC236}">
                  <a16:creationId xmlns:a16="http://schemas.microsoft.com/office/drawing/2014/main" id="{95B851F7-71C4-D44B-BCC0-E7ED7B21D6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8027" y="3983428"/>
              <a:ext cx="275334" cy="107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900">
                  <a:solidFill>
                    <a:schemeClr val="bg1"/>
                  </a:solidFill>
                  <a:cs typeface="Helvetica 55 Roman" charset="0"/>
                </a:rPr>
                <a:t>CPU</a:t>
              </a:r>
            </a:p>
          </p:txBody>
        </p:sp>
      </p:grpSp>
      <p:grpSp>
        <p:nvGrpSpPr>
          <p:cNvPr id="297" name="Group 7">
            <a:extLst>
              <a:ext uri="{FF2B5EF4-FFF2-40B4-BE49-F238E27FC236}">
                <a16:creationId xmlns:a16="http://schemas.microsoft.com/office/drawing/2014/main" id="{A5BA361A-5156-6942-ABC0-D981AB6A63B1}"/>
              </a:ext>
            </a:extLst>
          </p:cNvPr>
          <p:cNvGrpSpPr>
            <a:grpSpLocks/>
          </p:cNvGrpSpPr>
          <p:nvPr/>
        </p:nvGrpSpPr>
        <p:grpSpPr bwMode="auto">
          <a:xfrm>
            <a:off x="4759514" y="3379488"/>
            <a:ext cx="459196" cy="446617"/>
            <a:chOff x="5046835" y="3871398"/>
            <a:chExt cx="345082" cy="334394"/>
          </a:xfrm>
        </p:grpSpPr>
        <p:pic>
          <p:nvPicPr>
            <p:cNvPr id="299" name="Picture 131">
              <a:extLst>
                <a:ext uri="{FF2B5EF4-FFF2-40B4-BE49-F238E27FC236}">
                  <a16:creationId xmlns:a16="http://schemas.microsoft.com/office/drawing/2014/main" id="{35E84BD9-6CDA-8540-954A-59D38E222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6835" y="3871398"/>
              <a:ext cx="345082" cy="334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0" name="TextBox 299">
              <a:extLst>
                <a:ext uri="{FF2B5EF4-FFF2-40B4-BE49-F238E27FC236}">
                  <a16:creationId xmlns:a16="http://schemas.microsoft.com/office/drawing/2014/main" id="{BCC23DAF-95F5-364B-B1AF-68551EB77420}"/>
                </a:ext>
              </a:extLst>
            </p:cNvPr>
            <p:cNvSpPr txBox="1"/>
            <p:nvPr/>
          </p:nvSpPr>
          <p:spPr>
            <a:xfrm>
              <a:off x="5078640" y="3983920"/>
              <a:ext cx="275111" cy="10776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>
                <a:defRPr/>
              </a:pPr>
              <a:r>
                <a:rPr lang="en-US" sz="900" dirty="0">
                  <a:solidFill>
                    <a:schemeClr val="bg2">
                      <a:lumMod val="25000"/>
                    </a:schemeClr>
                  </a:solidFill>
                  <a:cs typeface="Helvetica 55 Roman"/>
                </a:rPr>
                <a:t>CPU</a:t>
              </a:r>
            </a:p>
          </p:txBody>
        </p:sp>
      </p:grpSp>
      <p:grpSp>
        <p:nvGrpSpPr>
          <p:cNvPr id="302" name="Group 5">
            <a:extLst>
              <a:ext uri="{FF2B5EF4-FFF2-40B4-BE49-F238E27FC236}">
                <a16:creationId xmlns:a16="http://schemas.microsoft.com/office/drawing/2014/main" id="{6BF360F1-651F-B144-868F-D0E07184865A}"/>
              </a:ext>
            </a:extLst>
          </p:cNvPr>
          <p:cNvGrpSpPr>
            <a:grpSpLocks/>
          </p:cNvGrpSpPr>
          <p:nvPr/>
        </p:nvGrpSpPr>
        <p:grpSpPr bwMode="auto">
          <a:xfrm>
            <a:off x="5383768" y="3383722"/>
            <a:ext cx="461313" cy="446617"/>
            <a:chOff x="5520915" y="3871398"/>
            <a:chExt cx="345082" cy="334394"/>
          </a:xfrm>
        </p:grpSpPr>
        <p:pic>
          <p:nvPicPr>
            <p:cNvPr id="303" name="Picture 138">
              <a:extLst>
                <a:ext uri="{FF2B5EF4-FFF2-40B4-BE49-F238E27FC236}">
                  <a16:creationId xmlns:a16="http://schemas.microsoft.com/office/drawing/2014/main" id="{727F0F58-630E-2A46-8A1B-41F6E2DEEC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0915" y="3871398"/>
              <a:ext cx="345082" cy="334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4" name="TextBox 303">
              <a:extLst>
                <a:ext uri="{FF2B5EF4-FFF2-40B4-BE49-F238E27FC236}">
                  <a16:creationId xmlns:a16="http://schemas.microsoft.com/office/drawing/2014/main" id="{83A82F98-A5DA-BC4E-AD53-A991A4FF53BB}"/>
                </a:ext>
              </a:extLst>
            </p:cNvPr>
            <p:cNvSpPr txBox="1"/>
            <p:nvPr/>
          </p:nvSpPr>
          <p:spPr>
            <a:xfrm>
              <a:off x="5555740" y="3983920"/>
              <a:ext cx="273850" cy="10776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>
                <a:defRPr/>
              </a:pPr>
              <a:r>
                <a:rPr lang="en-US" sz="900" dirty="0">
                  <a:solidFill>
                    <a:schemeClr val="bg2">
                      <a:lumMod val="25000"/>
                    </a:schemeClr>
                  </a:solidFill>
                  <a:cs typeface="Helvetica 55 Roman"/>
                </a:rPr>
                <a:t>CPU</a:t>
              </a:r>
            </a:p>
          </p:txBody>
        </p:sp>
      </p:grpSp>
      <p:sp>
        <p:nvSpPr>
          <p:cNvPr id="305" name="TextBox 142">
            <a:extLst>
              <a:ext uri="{FF2B5EF4-FFF2-40B4-BE49-F238E27FC236}">
                <a16:creationId xmlns:a16="http://schemas.microsoft.com/office/drawing/2014/main" id="{C06B4ED9-47CE-0541-81FC-57CB36F21C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9449" y="2167907"/>
            <a:ext cx="8603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SPU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XP1</a:t>
            </a:r>
          </a:p>
        </p:txBody>
      </p:sp>
      <p:pic>
        <p:nvPicPr>
          <p:cNvPr id="306" name="Picture 146">
            <a:extLst>
              <a:ext uri="{FF2B5EF4-FFF2-40B4-BE49-F238E27FC236}">
                <a16:creationId xmlns:a16="http://schemas.microsoft.com/office/drawing/2014/main" id="{B9AA684B-EB5C-6C45-A309-F1E7E19F688D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010" y="2216098"/>
            <a:ext cx="459198" cy="446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" name="Picture 147">
            <a:extLst>
              <a:ext uri="{FF2B5EF4-FFF2-40B4-BE49-F238E27FC236}">
                <a16:creationId xmlns:a16="http://schemas.microsoft.com/office/drawing/2014/main" id="{2FEB1267-EA29-AD46-A3AB-2CC235BF2ED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730" y="2216098"/>
            <a:ext cx="457081" cy="446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" name="Picture 148">
            <a:extLst>
              <a:ext uri="{FF2B5EF4-FFF2-40B4-BE49-F238E27FC236}">
                <a16:creationId xmlns:a16="http://schemas.microsoft.com/office/drawing/2014/main" id="{AD083138-F875-4243-B1F2-8B6A0E094675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2332" y="2216098"/>
            <a:ext cx="459196" cy="446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" name="TextBox 130">
            <a:extLst>
              <a:ext uri="{FF2B5EF4-FFF2-40B4-BE49-F238E27FC236}">
                <a16:creationId xmlns:a16="http://schemas.microsoft.com/office/drawing/2014/main" id="{9F95B6A7-112E-8A40-8425-7CD7F2E67F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414" y="5099884"/>
            <a:ext cx="64279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solidFill>
                  <a:srgbClr val="404040"/>
                </a:solidFill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solidFill>
                  <a:srgbClr val="404040"/>
                </a:solidFill>
                <a:cs typeface="Helvetica 55 Roman" charset="0"/>
              </a:rPr>
              <a:t>SoC3</a:t>
            </a:r>
          </a:p>
        </p:txBody>
      </p:sp>
      <p:pic>
        <p:nvPicPr>
          <p:cNvPr id="310" name="Picture 135">
            <a:extLst>
              <a:ext uri="{FF2B5EF4-FFF2-40B4-BE49-F238E27FC236}">
                <a16:creationId xmlns:a16="http://schemas.microsoft.com/office/drawing/2014/main" id="{FCA7D968-1449-7D42-909C-7ECE30408E69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557" y="5157034"/>
            <a:ext cx="461313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" name="Picture 143">
            <a:extLst>
              <a:ext uri="{FF2B5EF4-FFF2-40B4-BE49-F238E27FC236}">
                <a16:creationId xmlns:a16="http://schemas.microsoft.com/office/drawing/2014/main" id="{CBE09245-0630-664D-8ACC-B0CFB142E635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275" y="5157034"/>
            <a:ext cx="45919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2" name="TextBox 144">
            <a:extLst>
              <a:ext uri="{FF2B5EF4-FFF2-40B4-BE49-F238E27FC236}">
                <a16:creationId xmlns:a16="http://schemas.microsoft.com/office/drawing/2014/main" id="{E52438EA-0411-1A42-BA62-5FFD38BED8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947" y="2154768"/>
            <a:ext cx="93638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solidFill>
                  <a:srgbClr val="404040"/>
                </a:solidFill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solidFill>
                  <a:srgbClr val="404040"/>
                </a:solidFill>
                <a:cs typeface="Helvetica 55 Roman" charset="0"/>
              </a:rPr>
              <a:t>CP9</a:t>
            </a:r>
          </a:p>
        </p:txBody>
      </p:sp>
      <p:pic>
        <p:nvPicPr>
          <p:cNvPr id="313" name="Picture 145">
            <a:extLst>
              <a:ext uri="{FF2B5EF4-FFF2-40B4-BE49-F238E27FC236}">
                <a16:creationId xmlns:a16="http://schemas.microsoft.com/office/drawing/2014/main" id="{FCB225E4-35D6-3F4D-A463-3159D12EE812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976" y="2194984"/>
            <a:ext cx="45919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4" name="Picture 149">
            <a:extLst>
              <a:ext uri="{FF2B5EF4-FFF2-40B4-BE49-F238E27FC236}">
                <a16:creationId xmlns:a16="http://schemas.microsoft.com/office/drawing/2014/main" id="{8E605102-C1E1-3A4B-BF83-59ADC8264B30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579" y="2194984"/>
            <a:ext cx="461313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5" name="Picture 150">
            <a:extLst>
              <a:ext uri="{FF2B5EF4-FFF2-40B4-BE49-F238E27FC236}">
                <a16:creationId xmlns:a16="http://schemas.microsoft.com/office/drawing/2014/main" id="{ED32E2DE-13A1-2242-B16B-2087D54D5A43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8258" y="2203451"/>
            <a:ext cx="461313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6" name="Picture 151">
            <a:extLst>
              <a:ext uri="{FF2B5EF4-FFF2-40B4-BE49-F238E27FC236}">
                <a16:creationId xmlns:a16="http://schemas.microsoft.com/office/drawing/2014/main" id="{02225BC3-4F84-0749-8EC6-014D03177D6F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953" y="5157034"/>
            <a:ext cx="459198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1" name="TextBox 154">
            <a:extLst>
              <a:ext uri="{FF2B5EF4-FFF2-40B4-BE49-F238E27FC236}">
                <a16:creationId xmlns:a16="http://schemas.microsoft.com/office/drawing/2014/main" id="{98A5471E-3375-0745-983F-D23542C76C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5951" y="1584375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FortiOS</a:t>
            </a: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 </a:t>
            </a:r>
            <a:br>
              <a:rPr lang="en-US" sz="1100" dirty="0">
                <a:solidFill>
                  <a:srgbClr val="404040"/>
                </a:solidFill>
                <a:cs typeface="Helvetica 55 Roman" charset="0"/>
              </a:rPr>
            </a:b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5.4</a:t>
            </a:r>
          </a:p>
        </p:txBody>
      </p:sp>
      <p:pic>
        <p:nvPicPr>
          <p:cNvPr id="322" name="Picture 157">
            <a:extLst>
              <a:ext uri="{FF2B5EF4-FFF2-40B4-BE49-F238E27FC236}">
                <a16:creationId xmlns:a16="http://schemas.microsoft.com/office/drawing/2014/main" id="{126113FE-0A38-5B40-94FC-AAB440622BA1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3793" y="1584182"/>
            <a:ext cx="478242" cy="478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3" name="Picture 158">
            <a:extLst>
              <a:ext uri="{FF2B5EF4-FFF2-40B4-BE49-F238E27FC236}">
                <a16:creationId xmlns:a16="http://schemas.microsoft.com/office/drawing/2014/main" id="{4F4B0A1F-EAF5-D84F-B3E5-D64B2AE1A381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888" y="1584182"/>
            <a:ext cx="478242" cy="478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4" name="Picture 323" descr="FortiOS-54-Lt.emf">
            <a:extLst>
              <a:ext uri="{FF2B5EF4-FFF2-40B4-BE49-F238E27FC236}">
                <a16:creationId xmlns:a16="http://schemas.microsoft.com/office/drawing/2014/main" id="{4A124A9D-718E-A749-A6AD-F54461CBB4C7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7821" y="1591589"/>
            <a:ext cx="462492" cy="462492"/>
          </a:xfrm>
          <a:prstGeom prst="rect">
            <a:avLst/>
          </a:prstGeom>
        </p:spPr>
      </p:pic>
      <p:sp>
        <p:nvSpPr>
          <p:cNvPr id="325" name="TextBox 154">
            <a:extLst>
              <a:ext uri="{FF2B5EF4-FFF2-40B4-BE49-F238E27FC236}">
                <a16:creationId xmlns:a16="http://schemas.microsoft.com/office/drawing/2014/main" id="{70D2BEBE-2A32-4349-81D0-4B5F0654BD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7485" y="2151641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FortiOS</a:t>
            </a: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 </a:t>
            </a:r>
            <a:br>
              <a:rPr lang="en-US" sz="1100" dirty="0">
                <a:solidFill>
                  <a:srgbClr val="404040"/>
                </a:solidFill>
                <a:cs typeface="Helvetica 55 Roman" charset="0"/>
              </a:rPr>
            </a:b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5.6</a:t>
            </a:r>
          </a:p>
        </p:txBody>
      </p:sp>
      <p:pic>
        <p:nvPicPr>
          <p:cNvPr id="326" name="Picture 325" descr="FortiOS-56-Dk.emf">
            <a:extLst>
              <a:ext uri="{FF2B5EF4-FFF2-40B4-BE49-F238E27FC236}">
                <a16:creationId xmlns:a16="http://schemas.microsoft.com/office/drawing/2014/main" id="{B0532801-C661-C94F-8E8E-2B3EC55FF526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889" y="2167323"/>
            <a:ext cx="482601" cy="482601"/>
          </a:xfrm>
          <a:prstGeom prst="rect">
            <a:avLst/>
          </a:prstGeom>
        </p:spPr>
      </p:pic>
      <p:pic>
        <p:nvPicPr>
          <p:cNvPr id="327" name="Picture 326" descr="FortiOS-56-Lt.emf">
            <a:extLst>
              <a:ext uri="{FF2B5EF4-FFF2-40B4-BE49-F238E27FC236}">
                <a16:creationId xmlns:a16="http://schemas.microsoft.com/office/drawing/2014/main" id="{B332FC31-2F86-DD44-BB26-40A68B06479A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7821" y="2167322"/>
            <a:ext cx="462492" cy="462492"/>
          </a:xfrm>
          <a:prstGeom prst="rect">
            <a:avLst/>
          </a:prstGeom>
        </p:spPr>
      </p:pic>
      <p:sp>
        <p:nvSpPr>
          <p:cNvPr id="328" name="TextBox 154">
            <a:extLst>
              <a:ext uri="{FF2B5EF4-FFF2-40B4-BE49-F238E27FC236}">
                <a16:creationId xmlns:a16="http://schemas.microsoft.com/office/drawing/2014/main" id="{AFCE06F5-7AEE-BC49-817D-88E9D87FF1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5952" y="2718908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FortiOS</a:t>
            </a: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 </a:t>
            </a:r>
            <a:br>
              <a:rPr lang="en-US" sz="1100" dirty="0">
                <a:solidFill>
                  <a:srgbClr val="404040"/>
                </a:solidFill>
                <a:cs typeface="Helvetica 55 Roman" charset="0"/>
              </a:rPr>
            </a:b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6.0</a:t>
            </a:r>
          </a:p>
        </p:txBody>
      </p:sp>
      <p:pic>
        <p:nvPicPr>
          <p:cNvPr id="329" name="Picture 328" descr="FortiOS-60-Dk.emf">
            <a:extLst>
              <a:ext uri="{FF2B5EF4-FFF2-40B4-BE49-F238E27FC236}">
                <a16:creationId xmlns:a16="http://schemas.microsoft.com/office/drawing/2014/main" id="{58BB551B-E35B-D24D-99C4-D3BCEFC1E891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889" y="2785389"/>
            <a:ext cx="479425" cy="479425"/>
          </a:xfrm>
          <a:prstGeom prst="rect">
            <a:avLst/>
          </a:prstGeom>
        </p:spPr>
      </p:pic>
      <p:pic>
        <p:nvPicPr>
          <p:cNvPr id="330" name="Picture 329" descr="FortiOS-60-Opa.emf">
            <a:extLst>
              <a:ext uri="{FF2B5EF4-FFF2-40B4-BE49-F238E27FC236}">
                <a16:creationId xmlns:a16="http://schemas.microsoft.com/office/drawing/2014/main" id="{2C5BD6E7-03E9-8342-8EE8-74639D49B78B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356" y="2785389"/>
            <a:ext cx="474134" cy="474134"/>
          </a:xfrm>
          <a:prstGeom prst="rect">
            <a:avLst/>
          </a:prstGeom>
        </p:spPr>
      </p:pic>
      <p:pic>
        <p:nvPicPr>
          <p:cNvPr id="331" name="Picture 330" descr="FortiOS-60-Lt.emf">
            <a:extLst>
              <a:ext uri="{FF2B5EF4-FFF2-40B4-BE49-F238E27FC236}">
                <a16:creationId xmlns:a16="http://schemas.microsoft.com/office/drawing/2014/main" id="{59D73272-7117-3F4C-8EC2-E2FD6CE3DE09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7821" y="2785388"/>
            <a:ext cx="457202" cy="457202"/>
          </a:xfrm>
          <a:prstGeom prst="rect">
            <a:avLst/>
          </a:prstGeom>
        </p:spPr>
      </p:pic>
      <p:pic>
        <p:nvPicPr>
          <p:cNvPr id="332" name="Picture 331" descr="FortiOS-56-Opa.emf">
            <a:extLst>
              <a:ext uri="{FF2B5EF4-FFF2-40B4-BE49-F238E27FC236}">
                <a16:creationId xmlns:a16="http://schemas.microsoft.com/office/drawing/2014/main" id="{EFA5F473-ADED-7549-93E6-AF8B65660004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6179" y="2167322"/>
            <a:ext cx="477310" cy="477310"/>
          </a:xfrm>
          <a:prstGeom prst="rect">
            <a:avLst/>
          </a:prstGeom>
        </p:spPr>
      </p:pic>
      <p:sp>
        <p:nvSpPr>
          <p:cNvPr id="345" name="TextBox 130">
            <a:extLst>
              <a:ext uri="{FF2B5EF4-FFF2-40B4-BE49-F238E27FC236}">
                <a16:creationId xmlns:a16="http://schemas.microsoft.com/office/drawing/2014/main" id="{7DA12CC7-CB8F-C04C-9F5A-0B0BBB3B82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147" y="5688228"/>
            <a:ext cx="642790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 dirty="0"/>
              <a:t>SPU</a:t>
            </a: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SoC4</a:t>
            </a:r>
          </a:p>
        </p:txBody>
      </p:sp>
      <p:pic>
        <p:nvPicPr>
          <p:cNvPr id="346" name="Picture 345">
            <a:extLst>
              <a:ext uri="{FF2B5EF4-FFF2-40B4-BE49-F238E27FC236}">
                <a16:creationId xmlns:a16="http://schemas.microsoft.com/office/drawing/2014/main" id="{B0187BF3-F0A6-0040-B8CC-85CD9A57B8B7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1459239" y="5750843"/>
            <a:ext cx="460912" cy="446636"/>
          </a:xfrm>
          <a:prstGeom prst="rect">
            <a:avLst/>
          </a:prstGeom>
        </p:spPr>
      </p:pic>
      <p:pic>
        <p:nvPicPr>
          <p:cNvPr id="347" name="Picture 346">
            <a:extLst>
              <a:ext uri="{FF2B5EF4-FFF2-40B4-BE49-F238E27FC236}">
                <a16:creationId xmlns:a16="http://schemas.microsoft.com/office/drawing/2014/main" id="{5E9E8B11-6FBE-704C-9169-E1C76AAA558B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2724275" y="5750728"/>
            <a:ext cx="453390" cy="439347"/>
          </a:xfrm>
          <a:prstGeom prst="rect">
            <a:avLst/>
          </a:prstGeom>
        </p:spPr>
      </p:pic>
      <p:pic>
        <p:nvPicPr>
          <p:cNvPr id="349" name="Picture 348">
            <a:extLst>
              <a:ext uri="{FF2B5EF4-FFF2-40B4-BE49-F238E27FC236}">
                <a16:creationId xmlns:a16="http://schemas.microsoft.com/office/drawing/2014/main" id="{B32CFF5F-B714-1546-8160-B270C44C1CBF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2092820" y="5759460"/>
            <a:ext cx="460410" cy="446149"/>
          </a:xfrm>
          <a:prstGeom prst="rect">
            <a:avLst/>
          </a:prstGeom>
        </p:spPr>
      </p:pic>
      <p:sp>
        <p:nvSpPr>
          <p:cNvPr id="350" name="TextBox 154">
            <a:extLst>
              <a:ext uri="{FF2B5EF4-FFF2-40B4-BE49-F238E27FC236}">
                <a16:creationId xmlns:a16="http://schemas.microsoft.com/office/drawing/2014/main" id="{AF4B7CDC-66DC-994A-A6C3-5DCD321292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3245" y="3331276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FortiOS</a:t>
            </a: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 </a:t>
            </a:r>
            <a:br>
              <a:rPr lang="en-US" sz="1100" dirty="0">
                <a:solidFill>
                  <a:srgbClr val="404040"/>
                </a:solidFill>
                <a:cs typeface="Helvetica 55 Roman" charset="0"/>
              </a:rPr>
            </a:b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6.2</a:t>
            </a:r>
          </a:p>
        </p:txBody>
      </p:sp>
      <p:pic>
        <p:nvPicPr>
          <p:cNvPr id="351" name="Picture 350">
            <a:extLst>
              <a:ext uri="{FF2B5EF4-FFF2-40B4-BE49-F238E27FC236}">
                <a16:creationId xmlns:a16="http://schemas.microsoft.com/office/drawing/2014/main" id="{E94FB83E-1787-5145-BBC8-D36EF3FA4004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7970176" y="3347898"/>
            <a:ext cx="497418" cy="497418"/>
          </a:xfrm>
          <a:prstGeom prst="rect">
            <a:avLst/>
          </a:prstGeom>
        </p:spPr>
      </p:pic>
      <p:pic>
        <p:nvPicPr>
          <p:cNvPr id="352" name="Picture 351">
            <a:extLst>
              <a:ext uri="{FF2B5EF4-FFF2-40B4-BE49-F238E27FC236}">
                <a16:creationId xmlns:a16="http://schemas.microsoft.com/office/drawing/2014/main" id="{D7249B7E-7987-F546-BE88-9E0B9DEC4089}"/>
              </a:ext>
            </a:extLst>
      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7345888" y="3361508"/>
            <a:ext cx="478751" cy="478751"/>
          </a:xfrm>
          <a:prstGeom prst="rect">
            <a:avLst/>
          </a:prstGeom>
        </p:spPr>
      </p:pic>
      <p:pic>
        <p:nvPicPr>
          <p:cNvPr id="353" name="Picture 352">
            <a:extLst>
              <a:ext uri="{FF2B5EF4-FFF2-40B4-BE49-F238E27FC236}">
                <a16:creationId xmlns:a16="http://schemas.microsoft.com/office/drawing/2014/main" id="{EBCE0D05-0DB6-FF46-8EDD-FAFF5E3C4B75}"/>
              </a:ext>
            </a:extLst>
          </p:cNvPr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6729894" y="3361527"/>
            <a:ext cx="463364" cy="463364"/>
          </a:xfrm>
          <a:prstGeom prst="rect">
            <a:avLst/>
          </a:prstGeom>
        </p:spPr>
      </p:pic>
      <p:sp>
        <p:nvSpPr>
          <p:cNvPr id="354" name="TextBox 353">
            <a:extLst>
              <a:ext uri="{FF2B5EF4-FFF2-40B4-BE49-F238E27FC236}">
                <a16:creationId xmlns:a16="http://schemas.microsoft.com/office/drawing/2014/main" id="{CCD8DB92-391B-B745-87C9-E2E30CC66B1B}"/>
              </a:ext>
            </a:extLst>
          </p:cNvPr>
          <p:cNvSpPr txBox="1"/>
          <p:nvPr/>
        </p:nvSpPr>
        <p:spPr>
          <a:xfrm>
            <a:off x="2009186" y="1278084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362" name="TextBox 191">
            <a:extLst>
              <a:ext uri="{FF2B5EF4-FFF2-40B4-BE49-F238E27FC236}">
                <a16:creationId xmlns:a16="http://schemas.microsoft.com/office/drawing/2014/main" id="{C66CB38D-5A31-F64A-B04B-6867F0D5BA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593" y="3929188"/>
            <a:ext cx="943272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 dirty="0"/>
              <a:t>SPU</a:t>
            </a: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NP7</a:t>
            </a:r>
          </a:p>
        </p:txBody>
      </p:sp>
      <p:pic>
        <p:nvPicPr>
          <p:cNvPr id="363" name="Picture 362">
            <a:extLst>
              <a:ext uri="{FF2B5EF4-FFF2-40B4-BE49-F238E27FC236}">
                <a16:creationId xmlns:a16="http://schemas.microsoft.com/office/drawing/2014/main" id="{85D5FB54-6366-A74B-96BE-E0DCEB02A954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1451227" y="3971896"/>
            <a:ext cx="459779" cy="445538"/>
          </a:xfrm>
          <a:prstGeom prst="rect">
            <a:avLst/>
          </a:prstGeom>
        </p:spPr>
      </p:pic>
      <p:pic>
        <p:nvPicPr>
          <p:cNvPr id="364" name="Picture 363">
            <a:extLst>
              <a:ext uri="{FF2B5EF4-FFF2-40B4-BE49-F238E27FC236}">
                <a16:creationId xmlns:a16="http://schemas.microsoft.com/office/drawing/2014/main" id="{DD74F89D-7A98-5B4D-87E9-3CD80CA07962}"/>
              </a:ext>
            </a:extLst>
          </p:cNvPr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2098121" y="3954824"/>
            <a:ext cx="441755" cy="428073"/>
          </a:xfrm>
          <a:prstGeom prst="rect">
            <a:avLst/>
          </a:prstGeom>
        </p:spPr>
      </p:pic>
      <p:pic>
        <p:nvPicPr>
          <p:cNvPr id="365" name="Picture 364">
            <a:extLst>
              <a:ext uri="{FF2B5EF4-FFF2-40B4-BE49-F238E27FC236}">
                <a16:creationId xmlns:a16="http://schemas.microsoft.com/office/drawing/2014/main" id="{3C4D25C7-EBC0-CB43-AC4B-B67D96DC8A70}"/>
              </a:ext>
            </a:extLst>
          </p:cNvPr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2719879" y="3963444"/>
            <a:ext cx="450875" cy="436910"/>
          </a:xfrm>
          <a:prstGeom prst="rect">
            <a:avLst/>
          </a:prstGeom>
        </p:spPr>
      </p:pic>
      <p:sp>
        <p:nvSpPr>
          <p:cNvPr id="366" name="TextBox 365">
            <a:extLst>
              <a:ext uri="{FF2B5EF4-FFF2-40B4-BE49-F238E27FC236}">
                <a16:creationId xmlns:a16="http://schemas.microsoft.com/office/drawing/2014/main" id="{73FB58D9-64DF-7047-80BE-B9E9B9C79CC1}"/>
              </a:ext>
            </a:extLst>
          </p:cNvPr>
          <p:cNvSpPr txBox="1"/>
          <p:nvPr/>
        </p:nvSpPr>
        <p:spPr>
          <a:xfrm>
            <a:off x="6633969" y="1237290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367" name="TextBox 366">
            <a:extLst>
              <a:ext uri="{FF2B5EF4-FFF2-40B4-BE49-F238E27FC236}">
                <a16:creationId xmlns:a16="http://schemas.microsoft.com/office/drawing/2014/main" id="{824D459C-A5AF-2D4C-A4DD-E5D50A3F7172}"/>
              </a:ext>
            </a:extLst>
          </p:cNvPr>
          <p:cNvSpPr txBox="1"/>
          <p:nvPr/>
        </p:nvSpPr>
        <p:spPr>
          <a:xfrm>
            <a:off x="7264573" y="1237290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368" name="TextBox 367">
            <a:extLst>
              <a:ext uri="{FF2B5EF4-FFF2-40B4-BE49-F238E27FC236}">
                <a16:creationId xmlns:a16="http://schemas.microsoft.com/office/drawing/2014/main" id="{F83A2E33-0AB5-3548-8B10-BEB1A6E225F4}"/>
              </a:ext>
            </a:extLst>
          </p:cNvPr>
          <p:cNvSpPr txBox="1"/>
          <p:nvPr/>
        </p:nvSpPr>
        <p:spPr>
          <a:xfrm>
            <a:off x="7897291" y="1237290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OPAQUE</a:t>
            </a:r>
          </a:p>
        </p:txBody>
      </p:sp>
      <p:cxnSp>
        <p:nvCxnSpPr>
          <p:cNvPr id="369" name="Straight Connector 368">
            <a:extLst>
              <a:ext uri="{FF2B5EF4-FFF2-40B4-BE49-F238E27FC236}">
                <a16:creationId xmlns:a16="http://schemas.microsoft.com/office/drawing/2014/main" id="{34857A8D-E785-7247-AAF5-E9C103B5DE6A}"/>
              </a:ext>
            </a:extLst>
          </p:cNvPr>
          <p:cNvCxnSpPr/>
          <p:nvPr/>
        </p:nvCxnSpPr>
        <p:spPr bwMode="auto">
          <a:xfrm>
            <a:off x="10290192" y="1238252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0" name="Straight Connector 369">
            <a:extLst>
              <a:ext uri="{FF2B5EF4-FFF2-40B4-BE49-F238E27FC236}">
                <a16:creationId xmlns:a16="http://schemas.microsoft.com/office/drawing/2014/main" id="{872A4EDB-B283-7449-BA6B-FC8115E0646A}"/>
              </a:ext>
            </a:extLst>
          </p:cNvPr>
          <p:cNvCxnSpPr/>
          <p:nvPr/>
        </p:nvCxnSpPr>
        <p:spPr bwMode="auto">
          <a:xfrm>
            <a:off x="10930794" y="1225552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1" name="Straight Connector 370">
            <a:extLst>
              <a:ext uri="{FF2B5EF4-FFF2-40B4-BE49-F238E27FC236}">
                <a16:creationId xmlns:a16="http://schemas.microsoft.com/office/drawing/2014/main" id="{30196066-5B8F-7648-9E2B-63B2AA85AA3E}"/>
              </a:ext>
            </a:extLst>
          </p:cNvPr>
          <p:cNvCxnSpPr/>
          <p:nvPr/>
        </p:nvCxnSpPr>
        <p:spPr bwMode="auto">
          <a:xfrm>
            <a:off x="4019501" y="1205095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72" name="TextBox 154">
            <a:extLst>
              <a:ext uri="{FF2B5EF4-FFF2-40B4-BE49-F238E27FC236}">
                <a16:creationId xmlns:a16="http://schemas.microsoft.com/office/drawing/2014/main" id="{EB503DD9-2F83-1149-BD0C-F20AEBCDF8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9429" y="4521484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FortiOS</a:t>
            </a: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 </a:t>
            </a:r>
            <a:br>
              <a:rPr lang="en-US" sz="1100" dirty="0">
                <a:solidFill>
                  <a:srgbClr val="404040"/>
                </a:solidFill>
                <a:cs typeface="Helvetica 55 Roman" charset="0"/>
              </a:rPr>
            </a:b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6.4</a:t>
            </a:r>
          </a:p>
        </p:txBody>
      </p:sp>
      <p:pic>
        <p:nvPicPr>
          <p:cNvPr id="373" name="Picture 372">
            <a:extLst>
              <a:ext uri="{FF2B5EF4-FFF2-40B4-BE49-F238E27FC236}">
                <a16:creationId xmlns:a16="http://schemas.microsoft.com/office/drawing/2014/main" id="{8BEE21A3-E61A-F14E-AEF1-43BAC4CCF792}"/>
              </a:ext>
            </a:extLst>
          </p:cNvPr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7363024" y="4534351"/>
            <a:ext cx="481592" cy="481592"/>
          </a:xfrm>
          <a:prstGeom prst="rect">
            <a:avLst/>
          </a:prstGeom>
        </p:spPr>
      </p:pic>
      <p:pic>
        <p:nvPicPr>
          <p:cNvPr id="374" name="Picture 373">
            <a:extLst>
              <a:ext uri="{FF2B5EF4-FFF2-40B4-BE49-F238E27FC236}">
                <a16:creationId xmlns:a16="http://schemas.microsoft.com/office/drawing/2014/main" id="{9BA309A4-8D71-CB44-BF97-55656D83A796}"/>
              </a:ext>
            </a:extLst>
          </p:cNvPr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6720716" y="4537089"/>
            <a:ext cx="470122" cy="470122"/>
          </a:xfrm>
          <a:prstGeom prst="rect">
            <a:avLst/>
          </a:prstGeom>
        </p:spPr>
      </p:pic>
      <p:pic>
        <p:nvPicPr>
          <p:cNvPr id="375" name="Picture 374">
            <a:extLst>
              <a:ext uri="{FF2B5EF4-FFF2-40B4-BE49-F238E27FC236}">
                <a16:creationId xmlns:a16="http://schemas.microsoft.com/office/drawing/2014/main" id="{361AC67E-A1FE-C343-9937-9C91529B4669}"/>
              </a:ext>
            </a:extLst>
          </p:cNvPr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8009599" y="4517458"/>
            <a:ext cx="480798" cy="480798"/>
          </a:xfrm>
          <a:prstGeom prst="rect">
            <a:avLst/>
          </a:prstGeom>
        </p:spPr>
      </p:pic>
      <p:pic>
        <p:nvPicPr>
          <p:cNvPr id="376" name="Picture 375">
            <a:extLst>
              <a:ext uri="{FF2B5EF4-FFF2-40B4-BE49-F238E27FC236}">
                <a16:creationId xmlns:a16="http://schemas.microsoft.com/office/drawing/2014/main" id="{2C072FE6-90CF-1549-B235-7AD5CC9BE0A3}"/>
              </a:ext>
            </a:extLst>
          </p:cNvPr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5390242" y="3957991"/>
            <a:ext cx="469675" cy="456763"/>
          </a:xfrm>
          <a:prstGeom prst="rect">
            <a:avLst/>
          </a:prstGeom>
        </p:spPr>
      </p:pic>
      <p:pic>
        <p:nvPicPr>
          <p:cNvPr id="377" name="Picture 376">
            <a:extLst>
              <a:ext uri="{FF2B5EF4-FFF2-40B4-BE49-F238E27FC236}">
                <a16:creationId xmlns:a16="http://schemas.microsoft.com/office/drawing/2014/main" id="{B90E271F-5DD0-494A-8FEB-3E9F0E22A578}"/>
              </a:ext>
            </a:extLst>
          </p:cNvPr>
          <p:cNvPicPr>
            <a:picLocks noChangeAspect="1"/>
          </p:cNvPicPr>
          <p:nvPr/>
        </p:nvPicPr>
        <p:blipFill>
          <a:blip r:embed="rId55"/>
          <a:stretch>
            <a:fillRect/>
          </a:stretch>
        </p:blipFill>
        <p:spPr>
          <a:xfrm>
            <a:off x="4743736" y="3956640"/>
            <a:ext cx="477369" cy="464245"/>
          </a:xfrm>
          <a:prstGeom prst="rect">
            <a:avLst/>
          </a:prstGeom>
        </p:spPr>
      </p:pic>
      <p:pic>
        <p:nvPicPr>
          <p:cNvPr id="378" name="Picture 377">
            <a:extLst>
              <a:ext uri="{FF2B5EF4-FFF2-40B4-BE49-F238E27FC236}">
                <a16:creationId xmlns:a16="http://schemas.microsoft.com/office/drawing/2014/main" id="{AA1CD558-14C3-DC40-AFA0-2E58CDAF5D7B}"/>
              </a:ext>
            </a:extLst>
          </p:cNvPr>
          <p:cNvPicPr>
            <a:picLocks noChangeAspect="1"/>
          </p:cNvPicPr>
          <p:nvPr/>
        </p:nvPicPr>
        <p:blipFill>
          <a:blip r:embed="rId56"/>
          <a:stretch>
            <a:fillRect/>
          </a:stretch>
        </p:blipFill>
        <p:spPr>
          <a:xfrm>
            <a:off x="4128106" y="3964284"/>
            <a:ext cx="451290" cy="438883"/>
          </a:xfrm>
          <a:prstGeom prst="rect">
            <a:avLst/>
          </a:prstGeom>
        </p:spPr>
      </p:pic>
      <p:sp>
        <p:nvSpPr>
          <p:cNvPr id="379" name="TextBox 120">
            <a:extLst>
              <a:ext uri="{FF2B5EF4-FFF2-40B4-BE49-F238E27FC236}">
                <a16:creationId xmlns:a16="http://schemas.microsoft.com/office/drawing/2014/main" id="{467C85A0-2E1F-A248-81FE-3D23B28AFC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761" y="3957345"/>
            <a:ext cx="9392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vSPU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76" name="Picture 175">
            <a:extLst>
              <a:ext uri="{FF2B5EF4-FFF2-40B4-BE49-F238E27FC236}">
                <a16:creationId xmlns:a16="http://schemas.microsoft.com/office/drawing/2014/main" id="{43AFF2B2-0131-4040-8270-E9A183A867B1}"/>
              </a:ext>
            </a:extLst>
          </p:cNvPr>
          <p:cNvPicPr>
            <a:picLocks noChangeAspect="1"/>
          </p:cNvPicPr>
          <p:nvPr/>
        </p:nvPicPr>
        <p:blipFill>
          <a:blip r:embed="rId57"/>
          <a:stretch>
            <a:fillRect/>
          </a:stretch>
        </p:blipFill>
        <p:spPr>
          <a:xfrm>
            <a:off x="11301748" y="148335"/>
            <a:ext cx="679921" cy="679921"/>
          </a:xfrm>
          <a:prstGeom prst="rect">
            <a:avLst/>
          </a:prstGeom>
        </p:spPr>
      </p:pic>
      <p:sp>
        <p:nvSpPr>
          <p:cNvPr id="183" name="Title 1">
            <a:extLst>
              <a:ext uri="{FF2B5EF4-FFF2-40B4-BE49-F238E27FC236}">
                <a16:creationId xmlns:a16="http://schemas.microsoft.com/office/drawing/2014/main" id="{E6235475-31E4-8145-984F-DF218FD43F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031" y="306918"/>
            <a:ext cx="9985949" cy="45508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dirty="0">
                <a:solidFill>
                  <a:srgbClr val="DB291B"/>
                </a:solidFill>
                <a:latin typeface="Arial" charset="0"/>
              </a:rPr>
              <a:t>Security-Driven Networking </a:t>
            </a:r>
            <a:r>
              <a:rPr lang="en-US" sz="2400" dirty="0">
                <a:latin typeface="Arial" charset="0"/>
              </a:rPr>
              <a:t>– </a:t>
            </a:r>
            <a:r>
              <a:rPr lang="en-US" sz="2400" dirty="0"/>
              <a:t>Core Elements</a:t>
            </a:r>
            <a:endParaRPr lang="en-US" sz="2400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761381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riangle 65">
            <a:extLst>
              <a:ext uri="{FF2B5EF4-FFF2-40B4-BE49-F238E27FC236}">
                <a16:creationId xmlns:a16="http://schemas.microsoft.com/office/drawing/2014/main" id="{2D158F5B-8181-0349-8D59-5099A6E15F8A}"/>
              </a:ext>
            </a:extLst>
          </p:cNvPr>
          <p:cNvSpPr/>
          <p:nvPr/>
        </p:nvSpPr>
        <p:spPr>
          <a:xfrm rot="10800000">
            <a:off x="5806863" y="5622029"/>
            <a:ext cx="1678031" cy="297461"/>
          </a:xfrm>
          <a:prstGeom prst="triangle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300"/>
              </a:spcBef>
            </a:pPr>
            <a:endParaRPr lang="en-US" sz="1400" dirty="0" err="1"/>
          </a:p>
        </p:txBody>
      </p:sp>
      <p:pic>
        <p:nvPicPr>
          <p:cNvPr id="40" name="Picture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15727" y="1218991"/>
            <a:ext cx="876624" cy="1027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196744" y="2098818"/>
            <a:ext cx="880109" cy="1027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5443155" y="1222524"/>
            <a:ext cx="1377335" cy="1915434"/>
            <a:chOff x="10246623" y="933202"/>
            <a:chExt cx="1458004" cy="2027619"/>
          </a:xfrm>
        </p:grpSpPr>
        <p:pic>
          <p:nvPicPr>
            <p:cNvPr id="42" name="Picture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46624" y="1555354"/>
              <a:ext cx="1458003" cy="1405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10246623" y="933202"/>
              <a:ext cx="948020" cy="1106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2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 bwMode="auto">
            <a:xfrm>
              <a:off x="10756302" y="1235737"/>
              <a:ext cx="946515" cy="1109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3"/>
          <p:cNvGrpSpPr/>
          <p:nvPr/>
        </p:nvGrpSpPr>
        <p:grpSpPr>
          <a:xfrm>
            <a:off x="6960266" y="1224548"/>
            <a:ext cx="1853106" cy="2196205"/>
            <a:chOff x="9722365" y="2369841"/>
            <a:chExt cx="1961640" cy="2324833"/>
          </a:xfrm>
        </p:grpSpPr>
        <p:pic>
          <p:nvPicPr>
            <p:cNvPr id="45" name="Picture 4" descr="ISO_3u_Hypervisor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22365" y="2990758"/>
              <a:ext cx="1961640" cy="170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9730830" y="2369841"/>
              <a:ext cx="945904" cy="1104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10232350" y="2666174"/>
              <a:ext cx="945903" cy="1104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2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 bwMode="auto">
            <a:xfrm>
              <a:off x="10734776" y="2969592"/>
              <a:ext cx="948321" cy="1111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oup 4"/>
          <p:cNvGrpSpPr/>
          <p:nvPr/>
        </p:nvGrpSpPr>
        <p:grpSpPr>
          <a:xfrm>
            <a:off x="8961145" y="1222524"/>
            <a:ext cx="2344868" cy="2489306"/>
            <a:chOff x="9275632" y="3846541"/>
            <a:chExt cx="2482204" cy="2635102"/>
          </a:xfrm>
        </p:grpSpPr>
        <p:pic>
          <p:nvPicPr>
            <p:cNvPr id="49" name="Picture 5" descr="ISO_4u_Hypervisor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75633" y="4468694"/>
              <a:ext cx="2482203" cy="2012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9275632" y="3846541"/>
              <a:ext cx="948020" cy="1106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9787733" y="4150462"/>
              <a:ext cx="945903" cy="1104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10297717" y="4453143"/>
              <a:ext cx="945904" cy="1104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Picture 2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 bwMode="auto">
            <a:xfrm>
              <a:off x="10809510" y="4765028"/>
              <a:ext cx="946516" cy="1109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0" name="Title 1">
            <a:extLst>
              <a:ext uri="{FF2B5EF4-FFF2-40B4-BE49-F238E27FC236}">
                <a16:creationId xmlns:a16="http://schemas.microsoft.com/office/drawing/2014/main" id="{AFAF801C-D9FE-3047-B1DD-1C87B11AE5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031" y="306918"/>
            <a:ext cx="9985949" cy="45508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dirty="0">
                <a:solidFill>
                  <a:srgbClr val="DB291B"/>
                </a:solidFill>
                <a:latin typeface="Arial" charset="0"/>
              </a:rPr>
              <a:t>Security-Driven Networking </a:t>
            </a:r>
            <a:r>
              <a:rPr lang="en-US" sz="2400" dirty="0">
                <a:latin typeface="Arial" charset="0"/>
              </a:rPr>
              <a:t>– </a:t>
            </a:r>
            <a:r>
              <a:rPr lang="en-US" sz="2400" dirty="0"/>
              <a:t>Virtual Components</a:t>
            </a:r>
            <a:endParaRPr lang="en-US" sz="2400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9CC2B6D1-C783-AE4F-A27F-62E04C5F8AF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301748" y="148335"/>
            <a:ext cx="679921" cy="679921"/>
          </a:xfrm>
          <a:prstGeom prst="rect">
            <a:avLst/>
          </a:prstGeom>
        </p:spPr>
      </p:pic>
      <p:pic>
        <p:nvPicPr>
          <p:cNvPr id="75" name="Picture 8" descr="Hypervisor.png">
            <a:extLst>
              <a:ext uri="{FF2B5EF4-FFF2-40B4-BE49-F238E27FC236}">
                <a16:creationId xmlns:a16="http://schemas.microsoft.com/office/drawing/2014/main" id="{278EB965-8717-4E47-9ECB-C829C786E55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436" y="5260218"/>
            <a:ext cx="2351004" cy="3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TextBox 75">
            <a:extLst>
              <a:ext uri="{FF2B5EF4-FFF2-40B4-BE49-F238E27FC236}">
                <a16:creationId xmlns:a16="http://schemas.microsoft.com/office/drawing/2014/main" id="{FC9A26A3-AF34-964C-81FC-37E991D3172D}"/>
              </a:ext>
            </a:extLst>
          </p:cNvPr>
          <p:cNvSpPr txBox="1"/>
          <p:nvPr/>
        </p:nvSpPr>
        <p:spPr>
          <a:xfrm>
            <a:off x="5466017" y="5281385"/>
            <a:ext cx="2321379" cy="338667"/>
          </a:xfrm>
          <a:prstGeom prst="rect">
            <a:avLst/>
          </a:prstGeom>
          <a:noFill/>
        </p:spPr>
        <p:txBody>
          <a:bodyPr lIns="121899" tIns="60949" rIns="121899" bIns="60949">
            <a:spAutoFit/>
          </a:bodyPr>
          <a:lstStyle/>
          <a:p>
            <a:pPr algn="ctr">
              <a:defRPr/>
            </a:pPr>
            <a:r>
              <a:rPr lang="en-US" sz="1400" dirty="0"/>
              <a:t>Hypervisor</a:t>
            </a:r>
          </a:p>
        </p:txBody>
      </p:sp>
      <p:pic>
        <p:nvPicPr>
          <p:cNvPr id="78" name="Picture 1" descr="1u_Server_Flat.png">
            <a:extLst>
              <a:ext uri="{FF2B5EF4-FFF2-40B4-BE49-F238E27FC236}">
                <a16:creationId xmlns:a16="http://schemas.microsoft.com/office/drawing/2014/main" id="{7FE68AF9-5892-7441-A42F-47D4AD6F472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6956" y="5842300"/>
            <a:ext cx="1379707" cy="162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TextBox 13">
            <a:extLst>
              <a:ext uri="{FF2B5EF4-FFF2-40B4-BE49-F238E27FC236}">
                <a16:creationId xmlns:a16="http://schemas.microsoft.com/office/drawing/2014/main" id="{BBFFA065-17F4-AB4B-BC7F-BAEE00A6F6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9837" y="4187067"/>
            <a:ext cx="21563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Virtual Products</a:t>
            </a:r>
          </a:p>
        </p:txBody>
      </p:sp>
      <p:pic>
        <p:nvPicPr>
          <p:cNvPr id="81" name="Picture 80">
            <a:extLst>
              <a:ext uri="{FF2B5EF4-FFF2-40B4-BE49-F238E27FC236}">
                <a16:creationId xmlns:a16="http://schemas.microsoft.com/office/drawing/2014/main" id="{6EE18F60-223B-A349-973F-04D773A5C78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524817" y="4666620"/>
            <a:ext cx="935531" cy="1096262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7F6CBE96-ED0E-9C4B-A841-A7D67700BF8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601029" y="4663071"/>
            <a:ext cx="933316" cy="1089554"/>
          </a:xfrm>
          <a:prstGeom prst="rect">
            <a:avLst/>
          </a:prstGeom>
        </p:spPr>
      </p:pic>
      <p:sp>
        <p:nvSpPr>
          <p:cNvPr id="83" name="TextBox 82">
            <a:extLst>
              <a:ext uri="{FF2B5EF4-FFF2-40B4-BE49-F238E27FC236}">
                <a16:creationId xmlns:a16="http://schemas.microsoft.com/office/drawing/2014/main" id="{30059442-92DE-3F48-931B-97074644257C}"/>
              </a:ext>
            </a:extLst>
          </p:cNvPr>
          <p:cNvSpPr txBox="1"/>
          <p:nvPr/>
        </p:nvSpPr>
        <p:spPr>
          <a:xfrm>
            <a:off x="8367686" y="5228223"/>
            <a:ext cx="783237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2347702" lon="3026488" rev="237363"/>
              </a:camera>
              <a:lightRig rig="threePt" dir="t"/>
            </a:scene3d>
          </a:bodyPr>
          <a:lstStyle/>
          <a:p>
            <a:r>
              <a:rPr lang="en-US" sz="1200" b="1" dirty="0">
                <a:solidFill>
                  <a:srgbClr val="FFFFFF"/>
                </a:solidFill>
              </a:rPr>
              <a:t>Editable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A3786B9-2186-9E46-9BD0-A1B65DE89253}"/>
              </a:ext>
            </a:extLst>
          </p:cNvPr>
          <p:cNvSpPr txBox="1"/>
          <p:nvPr/>
        </p:nvSpPr>
        <p:spPr>
          <a:xfrm>
            <a:off x="9449495" y="5202823"/>
            <a:ext cx="783237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2347702" lon="3026488" rev="237363"/>
              </a:camera>
              <a:lightRig rig="threePt" dir="t"/>
            </a:scene3d>
          </a:bodyPr>
          <a:lstStyle/>
          <a:p>
            <a:r>
              <a:rPr lang="en-US" sz="1200" b="1" dirty="0"/>
              <a:t>Editable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8FA6BE08-1E2A-2144-9D3A-EC8BBC95A4E7}"/>
              </a:ext>
            </a:extLst>
          </p:cNvPr>
          <p:cNvSpPr/>
          <p:nvPr/>
        </p:nvSpPr>
        <p:spPr bwMode="invGray">
          <a:xfrm>
            <a:off x="8202008" y="4447172"/>
            <a:ext cx="2679700" cy="1517650"/>
          </a:xfrm>
          <a:prstGeom prst="rect">
            <a:avLst/>
          </a:prstGeom>
          <a:noFill/>
          <a:ln w="28575" cmpd="sng">
            <a:solidFill>
              <a:schemeClr val="accent6"/>
            </a:solidFill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86" name="Picture 18">
            <a:extLst>
              <a:ext uri="{FF2B5EF4-FFF2-40B4-BE49-F238E27FC236}">
                <a16:creationId xmlns:a16="http://schemas.microsoft.com/office/drawing/2014/main" id="{0915A7AC-4225-AF4E-9224-BBF75127813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 bwMode="auto">
          <a:xfrm>
            <a:off x="1921434" y="4431835"/>
            <a:ext cx="950087" cy="110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Picture 19">
            <a:extLst>
              <a:ext uri="{FF2B5EF4-FFF2-40B4-BE49-F238E27FC236}">
                <a16:creationId xmlns:a16="http://schemas.microsoft.com/office/drawing/2014/main" id="{335964A8-A6B3-D747-A20D-E8BD811177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3156915" y="4431835"/>
            <a:ext cx="946515" cy="110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21">
            <a:extLst>
              <a:ext uri="{FF2B5EF4-FFF2-40B4-BE49-F238E27FC236}">
                <a16:creationId xmlns:a16="http://schemas.microsoft.com/office/drawing/2014/main" id="{EECDC03C-8316-654F-88D2-55F4EC1280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2526223" y="5293076"/>
            <a:ext cx="950087" cy="110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Picture 22">
            <a:extLst>
              <a:ext uri="{FF2B5EF4-FFF2-40B4-BE49-F238E27FC236}">
                <a16:creationId xmlns:a16="http://schemas.microsoft.com/office/drawing/2014/main" id="{9DE769E0-84FA-CF49-8244-3EE488DB126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 bwMode="auto">
          <a:xfrm>
            <a:off x="3761705" y="5293076"/>
            <a:ext cx="946515" cy="110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10B6814C-BC77-F647-821B-F0D6537BA8A8}"/>
              </a:ext>
            </a:extLst>
          </p:cNvPr>
          <p:cNvGrpSpPr/>
          <p:nvPr/>
        </p:nvGrpSpPr>
        <p:grpSpPr>
          <a:xfrm>
            <a:off x="7273197" y="4663071"/>
            <a:ext cx="530915" cy="487217"/>
            <a:chOff x="4446247" y="3468221"/>
            <a:chExt cx="530915" cy="487217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1E21B6F9-534F-CC42-8F0B-3A096443039C}"/>
                </a:ext>
              </a:extLst>
            </p:cNvPr>
            <p:cNvSpPr/>
            <p:nvPr/>
          </p:nvSpPr>
          <p:spPr>
            <a:xfrm>
              <a:off x="4468904" y="3468221"/>
              <a:ext cx="478631" cy="487217"/>
            </a:xfrm>
            <a:custGeom>
              <a:avLst/>
              <a:gdLst>
                <a:gd name="connsiteX0" fmla="*/ 0 w 2306781"/>
                <a:gd name="connsiteY0" fmla="*/ 384471 h 2369127"/>
                <a:gd name="connsiteX1" fmla="*/ 384471 w 2306781"/>
                <a:gd name="connsiteY1" fmla="*/ 0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384471 h 2369127"/>
                <a:gd name="connsiteX0" fmla="*/ 0 w 2306781"/>
                <a:gd name="connsiteY0" fmla="*/ 270171 h 2369127"/>
                <a:gd name="connsiteX1" fmla="*/ 384471 w 2306781"/>
                <a:gd name="connsiteY1" fmla="*/ 0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270171 h 2369127"/>
                <a:gd name="connsiteX0" fmla="*/ 0 w 2306781"/>
                <a:gd name="connsiteY0" fmla="*/ 270171 h 2369127"/>
                <a:gd name="connsiteX1" fmla="*/ 259780 w 2306781"/>
                <a:gd name="connsiteY1" fmla="*/ 10391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270171 h 2369127"/>
                <a:gd name="connsiteX0" fmla="*/ 0 w 2306781"/>
                <a:gd name="connsiteY0" fmla="*/ 259780 h 2358736"/>
                <a:gd name="connsiteX1" fmla="*/ 259780 w 2306781"/>
                <a:gd name="connsiteY1" fmla="*/ 0 h 2358736"/>
                <a:gd name="connsiteX2" fmla="*/ 2057392 w 2306781"/>
                <a:gd name="connsiteY2" fmla="*/ 10391 h 2358736"/>
                <a:gd name="connsiteX3" fmla="*/ 2306781 w 2306781"/>
                <a:gd name="connsiteY3" fmla="*/ 374080 h 2358736"/>
                <a:gd name="connsiteX4" fmla="*/ 2306781 w 2306781"/>
                <a:gd name="connsiteY4" fmla="*/ 1974265 h 2358736"/>
                <a:gd name="connsiteX5" fmla="*/ 1922310 w 2306781"/>
                <a:gd name="connsiteY5" fmla="*/ 2358736 h 2358736"/>
                <a:gd name="connsiteX6" fmla="*/ 384471 w 2306781"/>
                <a:gd name="connsiteY6" fmla="*/ 2358736 h 2358736"/>
                <a:gd name="connsiteX7" fmla="*/ 0 w 2306781"/>
                <a:gd name="connsiteY7" fmla="*/ 1974265 h 2358736"/>
                <a:gd name="connsiteX8" fmla="*/ 0 w 2306781"/>
                <a:gd name="connsiteY8" fmla="*/ 259780 h 2358736"/>
                <a:gd name="connsiteX0" fmla="*/ 0 w 2306781"/>
                <a:gd name="connsiteY0" fmla="*/ 259780 h 2358736"/>
                <a:gd name="connsiteX1" fmla="*/ 259780 w 2306781"/>
                <a:gd name="connsiteY1" fmla="*/ 0 h 2358736"/>
                <a:gd name="connsiteX2" fmla="*/ 2057392 w 2306781"/>
                <a:gd name="connsiteY2" fmla="*/ 10391 h 2358736"/>
                <a:gd name="connsiteX3" fmla="*/ 2306781 w 2306781"/>
                <a:gd name="connsiteY3" fmla="*/ 270171 h 2358736"/>
                <a:gd name="connsiteX4" fmla="*/ 2306781 w 2306781"/>
                <a:gd name="connsiteY4" fmla="*/ 1974265 h 2358736"/>
                <a:gd name="connsiteX5" fmla="*/ 1922310 w 2306781"/>
                <a:gd name="connsiteY5" fmla="*/ 2358736 h 2358736"/>
                <a:gd name="connsiteX6" fmla="*/ 384471 w 2306781"/>
                <a:gd name="connsiteY6" fmla="*/ 2358736 h 2358736"/>
                <a:gd name="connsiteX7" fmla="*/ 0 w 2306781"/>
                <a:gd name="connsiteY7" fmla="*/ 1974265 h 2358736"/>
                <a:gd name="connsiteX8" fmla="*/ 0 w 230678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1922310 w 2317171"/>
                <a:gd name="connsiteY5" fmla="*/ 2358736 h 2358736"/>
                <a:gd name="connsiteX6" fmla="*/ 384471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384471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20885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78174 w 2317171"/>
                <a:gd name="connsiteY2" fmla="*/ 0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2088565 h 2358736"/>
                <a:gd name="connsiteX8" fmla="*/ 0 w 2317171"/>
                <a:gd name="connsiteY8" fmla="*/ 259780 h 235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17171" h="2358736">
                  <a:moveTo>
                    <a:pt x="0" y="259780"/>
                  </a:moveTo>
                  <a:cubicBezTo>
                    <a:pt x="0" y="47443"/>
                    <a:pt x="47443" y="0"/>
                    <a:pt x="259780" y="0"/>
                  </a:cubicBezTo>
                  <a:lnTo>
                    <a:pt x="2078174" y="0"/>
                  </a:lnTo>
                  <a:cubicBezTo>
                    <a:pt x="2290511" y="0"/>
                    <a:pt x="2306781" y="57834"/>
                    <a:pt x="2306781" y="270171"/>
                  </a:cubicBezTo>
                  <a:cubicBezTo>
                    <a:pt x="2310244" y="883229"/>
                    <a:pt x="2313708" y="1496288"/>
                    <a:pt x="2317171" y="2109346"/>
                  </a:cubicBezTo>
                  <a:cubicBezTo>
                    <a:pt x="2317171" y="2321683"/>
                    <a:pt x="2280120" y="2358736"/>
                    <a:pt x="2067783" y="2358736"/>
                  </a:cubicBezTo>
                  <a:lnTo>
                    <a:pt x="238999" y="2358736"/>
                  </a:lnTo>
                  <a:cubicBezTo>
                    <a:pt x="26662" y="2358736"/>
                    <a:pt x="0" y="2300902"/>
                    <a:pt x="0" y="2088565"/>
                  </a:cubicBezTo>
                  <a:lnTo>
                    <a:pt x="0" y="25978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300"/>
                </a:spcBef>
              </a:pPr>
              <a:endParaRPr lang="en-US" sz="1400" dirty="0" err="1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D0FBD79-E634-964C-A015-8F5D9A4E7399}"/>
                </a:ext>
              </a:extLst>
            </p:cNvPr>
            <p:cNvSpPr txBox="1"/>
            <p:nvPr/>
          </p:nvSpPr>
          <p:spPr>
            <a:xfrm>
              <a:off x="4446247" y="3548707"/>
              <a:ext cx="530915" cy="3554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189">
                <a:lnSpc>
                  <a:spcPct val="95000"/>
                </a:lnSpc>
                <a:spcAft>
                  <a:spcPts val="600"/>
                </a:spcAft>
              </a:pPr>
              <a:r>
                <a:rPr lang="en-US" b="1" dirty="0">
                  <a:solidFill>
                    <a:schemeClr val="bg1"/>
                  </a:solidFill>
                  <a:cs typeface="Arial" panose="020B0604020202020204" pitchFamily="34" charset="0"/>
                </a:rPr>
                <a:t>VM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71379FE6-8A14-5C44-90EF-0157EC6473E3}"/>
              </a:ext>
            </a:extLst>
          </p:cNvPr>
          <p:cNvGrpSpPr/>
          <p:nvPr/>
        </p:nvGrpSpPr>
        <p:grpSpPr>
          <a:xfrm>
            <a:off x="6052509" y="4663071"/>
            <a:ext cx="530915" cy="487217"/>
            <a:chOff x="4446247" y="3468221"/>
            <a:chExt cx="530915" cy="487217"/>
          </a:xfrm>
        </p:grpSpPr>
        <p:sp>
          <p:nvSpPr>
            <p:cNvPr id="55" name="Rounded Rectangle 5">
              <a:extLst>
                <a:ext uri="{FF2B5EF4-FFF2-40B4-BE49-F238E27FC236}">
                  <a16:creationId xmlns:a16="http://schemas.microsoft.com/office/drawing/2014/main" id="{000CDAF5-762C-0443-A864-850F09DA1B5C}"/>
                </a:ext>
              </a:extLst>
            </p:cNvPr>
            <p:cNvSpPr/>
            <p:nvPr/>
          </p:nvSpPr>
          <p:spPr>
            <a:xfrm>
              <a:off x="4468904" y="3468221"/>
              <a:ext cx="478631" cy="487217"/>
            </a:xfrm>
            <a:custGeom>
              <a:avLst/>
              <a:gdLst>
                <a:gd name="connsiteX0" fmla="*/ 0 w 2306781"/>
                <a:gd name="connsiteY0" fmla="*/ 384471 h 2369127"/>
                <a:gd name="connsiteX1" fmla="*/ 384471 w 2306781"/>
                <a:gd name="connsiteY1" fmla="*/ 0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384471 h 2369127"/>
                <a:gd name="connsiteX0" fmla="*/ 0 w 2306781"/>
                <a:gd name="connsiteY0" fmla="*/ 270171 h 2369127"/>
                <a:gd name="connsiteX1" fmla="*/ 384471 w 2306781"/>
                <a:gd name="connsiteY1" fmla="*/ 0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270171 h 2369127"/>
                <a:gd name="connsiteX0" fmla="*/ 0 w 2306781"/>
                <a:gd name="connsiteY0" fmla="*/ 270171 h 2369127"/>
                <a:gd name="connsiteX1" fmla="*/ 259780 w 2306781"/>
                <a:gd name="connsiteY1" fmla="*/ 10391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270171 h 2369127"/>
                <a:gd name="connsiteX0" fmla="*/ 0 w 2306781"/>
                <a:gd name="connsiteY0" fmla="*/ 259780 h 2358736"/>
                <a:gd name="connsiteX1" fmla="*/ 259780 w 2306781"/>
                <a:gd name="connsiteY1" fmla="*/ 0 h 2358736"/>
                <a:gd name="connsiteX2" fmla="*/ 2057392 w 2306781"/>
                <a:gd name="connsiteY2" fmla="*/ 10391 h 2358736"/>
                <a:gd name="connsiteX3" fmla="*/ 2306781 w 2306781"/>
                <a:gd name="connsiteY3" fmla="*/ 374080 h 2358736"/>
                <a:gd name="connsiteX4" fmla="*/ 2306781 w 2306781"/>
                <a:gd name="connsiteY4" fmla="*/ 1974265 h 2358736"/>
                <a:gd name="connsiteX5" fmla="*/ 1922310 w 2306781"/>
                <a:gd name="connsiteY5" fmla="*/ 2358736 h 2358736"/>
                <a:gd name="connsiteX6" fmla="*/ 384471 w 2306781"/>
                <a:gd name="connsiteY6" fmla="*/ 2358736 h 2358736"/>
                <a:gd name="connsiteX7" fmla="*/ 0 w 2306781"/>
                <a:gd name="connsiteY7" fmla="*/ 1974265 h 2358736"/>
                <a:gd name="connsiteX8" fmla="*/ 0 w 2306781"/>
                <a:gd name="connsiteY8" fmla="*/ 259780 h 2358736"/>
                <a:gd name="connsiteX0" fmla="*/ 0 w 2306781"/>
                <a:gd name="connsiteY0" fmla="*/ 259780 h 2358736"/>
                <a:gd name="connsiteX1" fmla="*/ 259780 w 2306781"/>
                <a:gd name="connsiteY1" fmla="*/ 0 h 2358736"/>
                <a:gd name="connsiteX2" fmla="*/ 2057392 w 2306781"/>
                <a:gd name="connsiteY2" fmla="*/ 10391 h 2358736"/>
                <a:gd name="connsiteX3" fmla="*/ 2306781 w 2306781"/>
                <a:gd name="connsiteY3" fmla="*/ 270171 h 2358736"/>
                <a:gd name="connsiteX4" fmla="*/ 2306781 w 2306781"/>
                <a:gd name="connsiteY4" fmla="*/ 1974265 h 2358736"/>
                <a:gd name="connsiteX5" fmla="*/ 1922310 w 2306781"/>
                <a:gd name="connsiteY5" fmla="*/ 2358736 h 2358736"/>
                <a:gd name="connsiteX6" fmla="*/ 384471 w 2306781"/>
                <a:gd name="connsiteY6" fmla="*/ 2358736 h 2358736"/>
                <a:gd name="connsiteX7" fmla="*/ 0 w 2306781"/>
                <a:gd name="connsiteY7" fmla="*/ 1974265 h 2358736"/>
                <a:gd name="connsiteX8" fmla="*/ 0 w 230678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1922310 w 2317171"/>
                <a:gd name="connsiteY5" fmla="*/ 2358736 h 2358736"/>
                <a:gd name="connsiteX6" fmla="*/ 384471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384471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20885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78174 w 2317171"/>
                <a:gd name="connsiteY2" fmla="*/ 0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2088565 h 2358736"/>
                <a:gd name="connsiteX8" fmla="*/ 0 w 2317171"/>
                <a:gd name="connsiteY8" fmla="*/ 259780 h 235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17171" h="2358736">
                  <a:moveTo>
                    <a:pt x="0" y="259780"/>
                  </a:moveTo>
                  <a:cubicBezTo>
                    <a:pt x="0" y="47443"/>
                    <a:pt x="47443" y="0"/>
                    <a:pt x="259780" y="0"/>
                  </a:cubicBezTo>
                  <a:lnTo>
                    <a:pt x="2078174" y="0"/>
                  </a:lnTo>
                  <a:cubicBezTo>
                    <a:pt x="2290511" y="0"/>
                    <a:pt x="2306781" y="57834"/>
                    <a:pt x="2306781" y="270171"/>
                  </a:cubicBezTo>
                  <a:cubicBezTo>
                    <a:pt x="2310244" y="883229"/>
                    <a:pt x="2313708" y="1496288"/>
                    <a:pt x="2317171" y="2109346"/>
                  </a:cubicBezTo>
                  <a:cubicBezTo>
                    <a:pt x="2317171" y="2321683"/>
                    <a:pt x="2280120" y="2358736"/>
                    <a:pt x="2067783" y="2358736"/>
                  </a:cubicBezTo>
                  <a:lnTo>
                    <a:pt x="238999" y="2358736"/>
                  </a:lnTo>
                  <a:cubicBezTo>
                    <a:pt x="26662" y="2358736"/>
                    <a:pt x="0" y="2300902"/>
                    <a:pt x="0" y="2088565"/>
                  </a:cubicBezTo>
                  <a:lnTo>
                    <a:pt x="0" y="25978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300"/>
                </a:spcBef>
              </a:pPr>
              <a:endParaRPr lang="en-US" sz="1400" dirty="0" err="1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2A2CE515-2724-374A-9A06-4FD26B6D100C}"/>
                </a:ext>
              </a:extLst>
            </p:cNvPr>
            <p:cNvSpPr txBox="1"/>
            <p:nvPr/>
          </p:nvSpPr>
          <p:spPr>
            <a:xfrm>
              <a:off x="4446247" y="3548707"/>
              <a:ext cx="530915" cy="3554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189">
                <a:lnSpc>
                  <a:spcPct val="95000"/>
                </a:lnSpc>
                <a:spcAft>
                  <a:spcPts val="600"/>
                </a:spcAft>
              </a:pPr>
              <a:r>
                <a:rPr lang="en-US" b="1" dirty="0">
                  <a:solidFill>
                    <a:schemeClr val="bg1"/>
                  </a:solidFill>
                  <a:cs typeface="Arial" panose="020B0604020202020204" pitchFamily="34" charset="0"/>
                </a:rPr>
                <a:t>VM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A2ADA0B9-779F-2946-99D5-7FA3A201D1CE}"/>
              </a:ext>
            </a:extLst>
          </p:cNvPr>
          <p:cNvGrpSpPr/>
          <p:nvPr/>
        </p:nvGrpSpPr>
        <p:grpSpPr>
          <a:xfrm>
            <a:off x="6662853" y="4663071"/>
            <a:ext cx="530915" cy="487217"/>
            <a:chOff x="4446247" y="3468221"/>
            <a:chExt cx="530915" cy="487217"/>
          </a:xfrm>
        </p:grpSpPr>
        <p:sp>
          <p:nvSpPr>
            <p:cNvPr id="58" name="Rounded Rectangle 5">
              <a:extLst>
                <a:ext uri="{FF2B5EF4-FFF2-40B4-BE49-F238E27FC236}">
                  <a16:creationId xmlns:a16="http://schemas.microsoft.com/office/drawing/2014/main" id="{61CB066C-776B-BF4C-B2F1-CD9E77929CA6}"/>
                </a:ext>
              </a:extLst>
            </p:cNvPr>
            <p:cNvSpPr/>
            <p:nvPr/>
          </p:nvSpPr>
          <p:spPr>
            <a:xfrm>
              <a:off x="4468904" y="3468221"/>
              <a:ext cx="478631" cy="487217"/>
            </a:xfrm>
            <a:custGeom>
              <a:avLst/>
              <a:gdLst>
                <a:gd name="connsiteX0" fmla="*/ 0 w 2306781"/>
                <a:gd name="connsiteY0" fmla="*/ 384471 h 2369127"/>
                <a:gd name="connsiteX1" fmla="*/ 384471 w 2306781"/>
                <a:gd name="connsiteY1" fmla="*/ 0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384471 h 2369127"/>
                <a:gd name="connsiteX0" fmla="*/ 0 w 2306781"/>
                <a:gd name="connsiteY0" fmla="*/ 270171 h 2369127"/>
                <a:gd name="connsiteX1" fmla="*/ 384471 w 2306781"/>
                <a:gd name="connsiteY1" fmla="*/ 0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270171 h 2369127"/>
                <a:gd name="connsiteX0" fmla="*/ 0 w 2306781"/>
                <a:gd name="connsiteY0" fmla="*/ 270171 h 2369127"/>
                <a:gd name="connsiteX1" fmla="*/ 259780 w 2306781"/>
                <a:gd name="connsiteY1" fmla="*/ 10391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270171 h 2369127"/>
                <a:gd name="connsiteX0" fmla="*/ 0 w 2306781"/>
                <a:gd name="connsiteY0" fmla="*/ 259780 h 2358736"/>
                <a:gd name="connsiteX1" fmla="*/ 259780 w 2306781"/>
                <a:gd name="connsiteY1" fmla="*/ 0 h 2358736"/>
                <a:gd name="connsiteX2" fmla="*/ 2057392 w 2306781"/>
                <a:gd name="connsiteY2" fmla="*/ 10391 h 2358736"/>
                <a:gd name="connsiteX3" fmla="*/ 2306781 w 2306781"/>
                <a:gd name="connsiteY3" fmla="*/ 374080 h 2358736"/>
                <a:gd name="connsiteX4" fmla="*/ 2306781 w 2306781"/>
                <a:gd name="connsiteY4" fmla="*/ 1974265 h 2358736"/>
                <a:gd name="connsiteX5" fmla="*/ 1922310 w 2306781"/>
                <a:gd name="connsiteY5" fmla="*/ 2358736 h 2358736"/>
                <a:gd name="connsiteX6" fmla="*/ 384471 w 2306781"/>
                <a:gd name="connsiteY6" fmla="*/ 2358736 h 2358736"/>
                <a:gd name="connsiteX7" fmla="*/ 0 w 2306781"/>
                <a:gd name="connsiteY7" fmla="*/ 1974265 h 2358736"/>
                <a:gd name="connsiteX8" fmla="*/ 0 w 2306781"/>
                <a:gd name="connsiteY8" fmla="*/ 259780 h 2358736"/>
                <a:gd name="connsiteX0" fmla="*/ 0 w 2306781"/>
                <a:gd name="connsiteY0" fmla="*/ 259780 h 2358736"/>
                <a:gd name="connsiteX1" fmla="*/ 259780 w 2306781"/>
                <a:gd name="connsiteY1" fmla="*/ 0 h 2358736"/>
                <a:gd name="connsiteX2" fmla="*/ 2057392 w 2306781"/>
                <a:gd name="connsiteY2" fmla="*/ 10391 h 2358736"/>
                <a:gd name="connsiteX3" fmla="*/ 2306781 w 2306781"/>
                <a:gd name="connsiteY3" fmla="*/ 270171 h 2358736"/>
                <a:gd name="connsiteX4" fmla="*/ 2306781 w 2306781"/>
                <a:gd name="connsiteY4" fmla="*/ 1974265 h 2358736"/>
                <a:gd name="connsiteX5" fmla="*/ 1922310 w 2306781"/>
                <a:gd name="connsiteY5" fmla="*/ 2358736 h 2358736"/>
                <a:gd name="connsiteX6" fmla="*/ 384471 w 2306781"/>
                <a:gd name="connsiteY6" fmla="*/ 2358736 h 2358736"/>
                <a:gd name="connsiteX7" fmla="*/ 0 w 2306781"/>
                <a:gd name="connsiteY7" fmla="*/ 1974265 h 2358736"/>
                <a:gd name="connsiteX8" fmla="*/ 0 w 230678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1922310 w 2317171"/>
                <a:gd name="connsiteY5" fmla="*/ 2358736 h 2358736"/>
                <a:gd name="connsiteX6" fmla="*/ 384471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384471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20885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78174 w 2317171"/>
                <a:gd name="connsiteY2" fmla="*/ 0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2088565 h 2358736"/>
                <a:gd name="connsiteX8" fmla="*/ 0 w 2317171"/>
                <a:gd name="connsiteY8" fmla="*/ 259780 h 235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17171" h="2358736">
                  <a:moveTo>
                    <a:pt x="0" y="259780"/>
                  </a:moveTo>
                  <a:cubicBezTo>
                    <a:pt x="0" y="47443"/>
                    <a:pt x="47443" y="0"/>
                    <a:pt x="259780" y="0"/>
                  </a:cubicBezTo>
                  <a:lnTo>
                    <a:pt x="2078174" y="0"/>
                  </a:lnTo>
                  <a:cubicBezTo>
                    <a:pt x="2290511" y="0"/>
                    <a:pt x="2306781" y="57834"/>
                    <a:pt x="2306781" y="270171"/>
                  </a:cubicBezTo>
                  <a:cubicBezTo>
                    <a:pt x="2310244" y="883229"/>
                    <a:pt x="2313708" y="1496288"/>
                    <a:pt x="2317171" y="2109346"/>
                  </a:cubicBezTo>
                  <a:cubicBezTo>
                    <a:pt x="2317171" y="2321683"/>
                    <a:pt x="2280120" y="2358736"/>
                    <a:pt x="2067783" y="2358736"/>
                  </a:cubicBezTo>
                  <a:lnTo>
                    <a:pt x="238999" y="2358736"/>
                  </a:lnTo>
                  <a:cubicBezTo>
                    <a:pt x="26662" y="2358736"/>
                    <a:pt x="0" y="2300902"/>
                    <a:pt x="0" y="2088565"/>
                  </a:cubicBezTo>
                  <a:lnTo>
                    <a:pt x="0" y="25978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300"/>
                </a:spcBef>
              </a:pPr>
              <a:endParaRPr lang="en-US" sz="1400" dirty="0" err="1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453EE331-1CD9-6642-B0B4-044FE1FC7B23}"/>
                </a:ext>
              </a:extLst>
            </p:cNvPr>
            <p:cNvSpPr txBox="1"/>
            <p:nvPr/>
          </p:nvSpPr>
          <p:spPr>
            <a:xfrm>
              <a:off x="4446247" y="3548707"/>
              <a:ext cx="530915" cy="3554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189">
                <a:lnSpc>
                  <a:spcPct val="95000"/>
                </a:lnSpc>
                <a:spcAft>
                  <a:spcPts val="600"/>
                </a:spcAft>
              </a:pPr>
              <a:r>
                <a:rPr lang="en-US" b="1" dirty="0">
                  <a:solidFill>
                    <a:schemeClr val="bg1"/>
                  </a:solidFill>
                  <a:cs typeface="Arial" panose="020B0604020202020204" pitchFamily="34" charset="0"/>
                </a:rPr>
                <a:t>VM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289635A-DCF9-844A-A16B-1DCAA018551D}"/>
              </a:ext>
            </a:extLst>
          </p:cNvPr>
          <p:cNvGrpSpPr/>
          <p:nvPr/>
        </p:nvGrpSpPr>
        <p:grpSpPr>
          <a:xfrm>
            <a:off x="5478325" y="4663070"/>
            <a:ext cx="478631" cy="487217"/>
            <a:chOff x="4196817" y="3226875"/>
            <a:chExt cx="478631" cy="487217"/>
          </a:xfrm>
        </p:grpSpPr>
        <p:sp>
          <p:nvSpPr>
            <p:cNvPr id="61" name="Rounded Rectangle 5">
              <a:extLst>
                <a:ext uri="{FF2B5EF4-FFF2-40B4-BE49-F238E27FC236}">
                  <a16:creationId xmlns:a16="http://schemas.microsoft.com/office/drawing/2014/main" id="{1F6F4F52-FAB1-D14B-8A50-382F735A03E6}"/>
                </a:ext>
              </a:extLst>
            </p:cNvPr>
            <p:cNvSpPr/>
            <p:nvPr/>
          </p:nvSpPr>
          <p:spPr>
            <a:xfrm>
              <a:off x="4196817" y="3226875"/>
              <a:ext cx="478631" cy="487217"/>
            </a:xfrm>
            <a:custGeom>
              <a:avLst/>
              <a:gdLst>
                <a:gd name="connsiteX0" fmla="*/ 0 w 2306781"/>
                <a:gd name="connsiteY0" fmla="*/ 384471 h 2369127"/>
                <a:gd name="connsiteX1" fmla="*/ 384471 w 2306781"/>
                <a:gd name="connsiteY1" fmla="*/ 0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384471 h 2369127"/>
                <a:gd name="connsiteX0" fmla="*/ 0 w 2306781"/>
                <a:gd name="connsiteY0" fmla="*/ 270171 h 2369127"/>
                <a:gd name="connsiteX1" fmla="*/ 384471 w 2306781"/>
                <a:gd name="connsiteY1" fmla="*/ 0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270171 h 2369127"/>
                <a:gd name="connsiteX0" fmla="*/ 0 w 2306781"/>
                <a:gd name="connsiteY0" fmla="*/ 270171 h 2369127"/>
                <a:gd name="connsiteX1" fmla="*/ 259780 w 2306781"/>
                <a:gd name="connsiteY1" fmla="*/ 10391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270171 h 2369127"/>
                <a:gd name="connsiteX0" fmla="*/ 0 w 2306781"/>
                <a:gd name="connsiteY0" fmla="*/ 259780 h 2358736"/>
                <a:gd name="connsiteX1" fmla="*/ 259780 w 2306781"/>
                <a:gd name="connsiteY1" fmla="*/ 0 h 2358736"/>
                <a:gd name="connsiteX2" fmla="*/ 2057392 w 2306781"/>
                <a:gd name="connsiteY2" fmla="*/ 10391 h 2358736"/>
                <a:gd name="connsiteX3" fmla="*/ 2306781 w 2306781"/>
                <a:gd name="connsiteY3" fmla="*/ 374080 h 2358736"/>
                <a:gd name="connsiteX4" fmla="*/ 2306781 w 2306781"/>
                <a:gd name="connsiteY4" fmla="*/ 1974265 h 2358736"/>
                <a:gd name="connsiteX5" fmla="*/ 1922310 w 2306781"/>
                <a:gd name="connsiteY5" fmla="*/ 2358736 h 2358736"/>
                <a:gd name="connsiteX6" fmla="*/ 384471 w 2306781"/>
                <a:gd name="connsiteY6" fmla="*/ 2358736 h 2358736"/>
                <a:gd name="connsiteX7" fmla="*/ 0 w 2306781"/>
                <a:gd name="connsiteY7" fmla="*/ 1974265 h 2358736"/>
                <a:gd name="connsiteX8" fmla="*/ 0 w 2306781"/>
                <a:gd name="connsiteY8" fmla="*/ 259780 h 2358736"/>
                <a:gd name="connsiteX0" fmla="*/ 0 w 2306781"/>
                <a:gd name="connsiteY0" fmla="*/ 259780 h 2358736"/>
                <a:gd name="connsiteX1" fmla="*/ 259780 w 2306781"/>
                <a:gd name="connsiteY1" fmla="*/ 0 h 2358736"/>
                <a:gd name="connsiteX2" fmla="*/ 2057392 w 2306781"/>
                <a:gd name="connsiteY2" fmla="*/ 10391 h 2358736"/>
                <a:gd name="connsiteX3" fmla="*/ 2306781 w 2306781"/>
                <a:gd name="connsiteY3" fmla="*/ 270171 h 2358736"/>
                <a:gd name="connsiteX4" fmla="*/ 2306781 w 2306781"/>
                <a:gd name="connsiteY4" fmla="*/ 1974265 h 2358736"/>
                <a:gd name="connsiteX5" fmla="*/ 1922310 w 2306781"/>
                <a:gd name="connsiteY5" fmla="*/ 2358736 h 2358736"/>
                <a:gd name="connsiteX6" fmla="*/ 384471 w 2306781"/>
                <a:gd name="connsiteY6" fmla="*/ 2358736 h 2358736"/>
                <a:gd name="connsiteX7" fmla="*/ 0 w 2306781"/>
                <a:gd name="connsiteY7" fmla="*/ 1974265 h 2358736"/>
                <a:gd name="connsiteX8" fmla="*/ 0 w 230678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1922310 w 2317171"/>
                <a:gd name="connsiteY5" fmla="*/ 2358736 h 2358736"/>
                <a:gd name="connsiteX6" fmla="*/ 384471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384471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20885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78174 w 2317171"/>
                <a:gd name="connsiteY2" fmla="*/ 0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2088565 h 2358736"/>
                <a:gd name="connsiteX8" fmla="*/ 0 w 2317171"/>
                <a:gd name="connsiteY8" fmla="*/ 259780 h 235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17171" h="2358736">
                  <a:moveTo>
                    <a:pt x="0" y="259780"/>
                  </a:moveTo>
                  <a:cubicBezTo>
                    <a:pt x="0" y="47443"/>
                    <a:pt x="47443" y="0"/>
                    <a:pt x="259780" y="0"/>
                  </a:cubicBezTo>
                  <a:lnTo>
                    <a:pt x="2078174" y="0"/>
                  </a:lnTo>
                  <a:cubicBezTo>
                    <a:pt x="2290511" y="0"/>
                    <a:pt x="2306781" y="57834"/>
                    <a:pt x="2306781" y="270171"/>
                  </a:cubicBezTo>
                  <a:cubicBezTo>
                    <a:pt x="2310244" y="883229"/>
                    <a:pt x="2313708" y="1496288"/>
                    <a:pt x="2317171" y="2109346"/>
                  </a:cubicBezTo>
                  <a:cubicBezTo>
                    <a:pt x="2317171" y="2321683"/>
                    <a:pt x="2280120" y="2358736"/>
                    <a:pt x="2067783" y="2358736"/>
                  </a:cubicBezTo>
                  <a:lnTo>
                    <a:pt x="238999" y="2358736"/>
                  </a:lnTo>
                  <a:cubicBezTo>
                    <a:pt x="26662" y="2358736"/>
                    <a:pt x="0" y="2300902"/>
                    <a:pt x="0" y="2088565"/>
                  </a:cubicBezTo>
                  <a:lnTo>
                    <a:pt x="0" y="25978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300"/>
                </a:spcBef>
              </a:pPr>
              <a:endParaRPr lang="en-US" sz="1400" dirty="0" err="1"/>
            </a:p>
          </p:txBody>
        </p:sp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9EF9C824-F9B9-A34F-8422-112F8D15A70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56931" y="3288233"/>
              <a:ext cx="339914" cy="275671"/>
            </a:xfrm>
            <a:prstGeom prst="rect">
              <a:avLst/>
            </a:prstGeom>
          </p:spPr>
        </p:pic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3B301E0-52FA-2C4C-B8F5-BF6040505449}"/>
                </a:ext>
              </a:extLst>
            </p:cNvPr>
            <p:cNvCxnSpPr/>
            <p:nvPr/>
          </p:nvCxnSpPr>
          <p:spPr>
            <a:xfrm>
              <a:off x="4213320" y="3637056"/>
              <a:ext cx="43511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0" name="Picture 43">
            <a:extLst>
              <a:ext uri="{FF2B5EF4-FFF2-40B4-BE49-F238E27FC236}">
                <a16:creationId xmlns:a16="http://schemas.microsoft.com/office/drawing/2014/main" id="{43FF6FC3-7815-4849-BE6B-5C0621481B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1680235" y="1218794"/>
            <a:ext cx="876624" cy="1027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47">
            <a:extLst>
              <a:ext uri="{FF2B5EF4-FFF2-40B4-BE49-F238E27FC236}">
                <a16:creationId xmlns:a16="http://schemas.microsoft.com/office/drawing/2014/main" id="{FCBE755D-6D76-B446-965E-5498E04C73C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 bwMode="auto">
          <a:xfrm>
            <a:off x="2161252" y="2098621"/>
            <a:ext cx="880109" cy="1027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43">
            <a:extLst>
              <a:ext uri="{FF2B5EF4-FFF2-40B4-BE49-F238E27FC236}">
                <a16:creationId xmlns:a16="http://schemas.microsoft.com/office/drawing/2014/main" id="{9DD5EE5F-6281-2F4B-83B5-855E6D327B5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 bwMode="auto">
          <a:xfrm>
            <a:off x="2644743" y="1218794"/>
            <a:ext cx="876624" cy="1027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47">
            <a:extLst>
              <a:ext uri="{FF2B5EF4-FFF2-40B4-BE49-F238E27FC236}">
                <a16:creationId xmlns:a16="http://schemas.microsoft.com/office/drawing/2014/main" id="{4C3B47FC-C5B7-3A46-979E-F352F2B0757B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 bwMode="auto">
          <a:xfrm>
            <a:off x="3125760" y="2098621"/>
            <a:ext cx="880109" cy="1027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41DFE1A1-45DB-2F45-A68F-7891C58BECA4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085633" y="2098621"/>
            <a:ext cx="874755" cy="102744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9F89EBF6-A9DB-D44B-B541-643EC5774F1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621036" y="1218794"/>
            <a:ext cx="865865" cy="1013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8697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Rectangle 86"/>
          <p:cNvSpPr/>
          <p:nvPr/>
        </p:nvSpPr>
        <p:spPr bwMode="auto">
          <a:xfrm>
            <a:off x="1463728" y="1686985"/>
            <a:ext cx="857026" cy="4569883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176" name="Rectangle 175"/>
          <p:cNvSpPr/>
          <p:nvPr/>
        </p:nvSpPr>
        <p:spPr bwMode="auto">
          <a:xfrm>
            <a:off x="9269995" y="1670051"/>
            <a:ext cx="857026" cy="4569883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5397238" y="1674284"/>
            <a:ext cx="857027" cy="45720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80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DB291B"/>
                </a:solidFill>
                <a:latin typeface="Arial" charset="0"/>
              </a:rPr>
              <a:t>Security-Driven Networking </a:t>
            </a:r>
            <a:r>
              <a:rPr lang="en-US" sz="2400" dirty="0">
                <a:latin typeface="Arial" charset="0"/>
              </a:rPr>
              <a:t>– Generic Technology 1</a:t>
            </a:r>
          </a:p>
        </p:txBody>
      </p:sp>
      <p:cxnSp>
        <p:nvCxnSpPr>
          <p:cNvPr id="81" name="Straight Connector 85"/>
          <p:cNvCxnSpPr>
            <a:cxnSpLocks noChangeShapeType="1"/>
          </p:cNvCxnSpPr>
          <p:nvPr/>
        </p:nvCxnSpPr>
        <p:spPr bwMode="auto">
          <a:xfrm flipV="1">
            <a:off x="52391" y="1663701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2" name="Straight Connector 86"/>
          <p:cNvCxnSpPr>
            <a:cxnSpLocks noChangeShapeType="1"/>
          </p:cNvCxnSpPr>
          <p:nvPr/>
        </p:nvCxnSpPr>
        <p:spPr bwMode="auto">
          <a:xfrm flipV="1">
            <a:off x="52391" y="2423584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4" name="Straight Connector 88"/>
          <p:cNvCxnSpPr>
            <a:cxnSpLocks noChangeShapeType="1"/>
          </p:cNvCxnSpPr>
          <p:nvPr/>
        </p:nvCxnSpPr>
        <p:spPr bwMode="auto">
          <a:xfrm flipV="1">
            <a:off x="52391" y="3962400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5" name="Straight Connector 89"/>
          <p:cNvCxnSpPr>
            <a:cxnSpLocks noChangeShapeType="1"/>
          </p:cNvCxnSpPr>
          <p:nvPr/>
        </p:nvCxnSpPr>
        <p:spPr bwMode="auto">
          <a:xfrm flipV="1">
            <a:off x="20648" y="4726518"/>
            <a:ext cx="12188826" cy="23283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6" name="Straight Connector 90"/>
          <p:cNvCxnSpPr>
            <a:cxnSpLocks noChangeShapeType="1"/>
          </p:cNvCxnSpPr>
          <p:nvPr/>
        </p:nvCxnSpPr>
        <p:spPr bwMode="auto">
          <a:xfrm flipV="1">
            <a:off x="18533" y="5486401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88" name="TextBox 87"/>
          <p:cNvSpPr txBox="1"/>
          <p:nvPr/>
        </p:nvSpPr>
        <p:spPr>
          <a:xfrm>
            <a:off x="1474310" y="1517653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2337684" y="1517653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90" name="Straight Connector 89"/>
          <p:cNvCxnSpPr/>
          <p:nvPr/>
        </p:nvCxnSpPr>
        <p:spPr bwMode="auto">
          <a:xfrm>
            <a:off x="1463728" y="1212851"/>
            <a:ext cx="0" cy="50440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1" name="TextBox 120"/>
          <p:cNvSpPr txBox="1">
            <a:spLocks noChangeArrowheads="1"/>
          </p:cNvSpPr>
          <p:nvPr/>
        </p:nvSpPr>
        <p:spPr bwMode="auto">
          <a:xfrm>
            <a:off x="284483" y="1712384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Firewall</a:t>
            </a:r>
          </a:p>
        </p:txBody>
      </p:sp>
      <p:pic>
        <p:nvPicPr>
          <p:cNvPr id="92" name="Picture 1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34" y="1837269"/>
            <a:ext cx="575583" cy="472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Picture 1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580" y="1847851"/>
            <a:ext cx="575583" cy="472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" name="TextBox 145"/>
          <p:cNvSpPr txBox="1">
            <a:spLocks noChangeArrowheads="1"/>
          </p:cNvSpPr>
          <p:nvPr/>
        </p:nvSpPr>
        <p:spPr bwMode="auto">
          <a:xfrm>
            <a:off x="284483" y="5565420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Traffic Shaping</a:t>
            </a:r>
          </a:p>
        </p:txBody>
      </p:sp>
      <p:pic>
        <p:nvPicPr>
          <p:cNvPr id="104" name="Picture 1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119" y="5732639"/>
            <a:ext cx="414759" cy="338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Picture 16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9682" y="5732639"/>
            <a:ext cx="414759" cy="338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" name="TextBox 167"/>
          <p:cNvSpPr txBox="1">
            <a:spLocks noChangeArrowheads="1"/>
          </p:cNvSpPr>
          <p:nvPr/>
        </p:nvSpPr>
        <p:spPr bwMode="auto">
          <a:xfrm>
            <a:off x="4224909" y="1712384"/>
            <a:ext cx="134584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Bottleneck</a:t>
            </a:r>
          </a:p>
        </p:txBody>
      </p:sp>
      <p:pic>
        <p:nvPicPr>
          <p:cNvPr id="110" name="Picture 16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4075" y="1866903"/>
            <a:ext cx="270863" cy="340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" name="Picture 16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637" y="1866903"/>
            <a:ext cx="270863" cy="340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3" name="Straight Connector 112"/>
          <p:cNvCxnSpPr/>
          <p:nvPr/>
        </p:nvCxnSpPr>
        <p:spPr bwMode="auto">
          <a:xfrm>
            <a:off x="3173549" y="1686985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5" name="TextBox 114"/>
          <p:cNvSpPr txBox="1"/>
          <p:nvPr/>
        </p:nvSpPr>
        <p:spPr>
          <a:xfrm>
            <a:off x="3177782" y="1517653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GREY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5407820" y="1507068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6271195" y="1507068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118" name="Straight Connector 117"/>
          <p:cNvCxnSpPr/>
          <p:nvPr/>
        </p:nvCxnSpPr>
        <p:spPr bwMode="auto">
          <a:xfrm>
            <a:off x="5397237" y="1223435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9" name="TextBox 198"/>
          <p:cNvSpPr txBox="1">
            <a:spLocks noChangeArrowheads="1"/>
          </p:cNvSpPr>
          <p:nvPr/>
        </p:nvSpPr>
        <p:spPr bwMode="auto">
          <a:xfrm>
            <a:off x="4224909" y="2484968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VDOM</a:t>
            </a:r>
          </a:p>
        </p:txBody>
      </p:sp>
      <p:pic>
        <p:nvPicPr>
          <p:cNvPr id="120" name="Picture 19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8270" y="2609852"/>
            <a:ext cx="514215" cy="474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" name="Picture 20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716" y="2620435"/>
            <a:ext cx="514215" cy="472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" name="TextBox 201"/>
          <p:cNvSpPr txBox="1">
            <a:spLocks noChangeArrowheads="1"/>
          </p:cNvSpPr>
          <p:nvPr/>
        </p:nvSpPr>
        <p:spPr bwMode="auto">
          <a:xfrm>
            <a:off x="4224909" y="4002618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SDN</a:t>
            </a:r>
          </a:p>
        </p:txBody>
      </p:sp>
      <p:cxnSp>
        <p:nvCxnSpPr>
          <p:cNvPr id="123" name="Straight Connector 122"/>
          <p:cNvCxnSpPr/>
          <p:nvPr/>
        </p:nvCxnSpPr>
        <p:spPr bwMode="auto">
          <a:xfrm>
            <a:off x="7104943" y="1676401"/>
            <a:ext cx="0" cy="45741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5" name="TextBox 124"/>
          <p:cNvSpPr txBox="1"/>
          <p:nvPr/>
        </p:nvSpPr>
        <p:spPr>
          <a:xfrm>
            <a:off x="7111291" y="1507068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GREY</a:t>
            </a:r>
          </a:p>
        </p:txBody>
      </p:sp>
      <p:pic>
        <p:nvPicPr>
          <p:cNvPr id="126" name="Picture 20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143" y="1847851"/>
            <a:ext cx="575583" cy="472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" name="Picture 20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405" y="5728405"/>
            <a:ext cx="412643" cy="338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" name="Picture 2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5432" y="1866903"/>
            <a:ext cx="272978" cy="340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" name="Picture 21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5974" y="2622553"/>
            <a:ext cx="514217" cy="472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" name="Picture 21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431" y="4135970"/>
            <a:ext cx="471893" cy="474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" name="Picture 21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877" y="4146553"/>
            <a:ext cx="471893" cy="472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" name="Picture 21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135" y="4148668"/>
            <a:ext cx="471894" cy="472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6" name="Straight Connector 135"/>
          <p:cNvCxnSpPr/>
          <p:nvPr/>
        </p:nvCxnSpPr>
        <p:spPr bwMode="auto">
          <a:xfrm>
            <a:off x="4047504" y="1686985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5" name="TextBox 77"/>
          <p:cNvSpPr txBox="1">
            <a:spLocks noChangeArrowheads="1"/>
          </p:cNvSpPr>
          <p:nvPr/>
        </p:nvSpPr>
        <p:spPr bwMode="auto">
          <a:xfrm>
            <a:off x="4224909" y="3246968"/>
            <a:ext cx="136277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VLAN</a:t>
            </a:r>
          </a:p>
        </p:txBody>
      </p:sp>
      <p:pic>
        <p:nvPicPr>
          <p:cNvPr id="146" name="Picture 1" descr="VLAN-Dk.emf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6625" y="3348569"/>
            <a:ext cx="531144" cy="531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" name="Picture 7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303" y="3348569"/>
            <a:ext cx="531144" cy="531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" name="Picture 7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178" y="3348569"/>
            <a:ext cx="531144" cy="531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9" name="TextBox 80"/>
          <p:cNvSpPr txBox="1">
            <a:spLocks noChangeArrowheads="1"/>
          </p:cNvSpPr>
          <p:nvPr/>
        </p:nvSpPr>
        <p:spPr bwMode="auto">
          <a:xfrm>
            <a:off x="4224909" y="4777318"/>
            <a:ext cx="115116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Wireless</a:t>
            </a:r>
          </a:p>
        </p:txBody>
      </p:sp>
      <p:pic>
        <p:nvPicPr>
          <p:cNvPr id="150" name="Picture 8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171" y="4895853"/>
            <a:ext cx="368204" cy="472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" name="Picture 82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617" y="4906435"/>
            <a:ext cx="368204" cy="472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Picture 83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878" y="4906435"/>
            <a:ext cx="366087" cy="472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8" name="Straight Connector 86"/>
          <p:cNvCxnSpPr>
            <a:cxnSpLocks noChangeShapeType="1"/>
          </p:cNvCxnSpPr>
          <p:nvPr/>
        </p:nvCxnSpPr>
        <p:spPr bwMode="auto">
          <a:xfrm flipV="1">
            <a:off x="52391" y="3152037"/>
            <a:ext cx="12188825" cy="25398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59" name="TextBox 159"/>
          <p:cNvSpPr txBox="1">
            <a:spLocks noChangeArrowheads="1"/>
          </p:cNvSpPr>
          <p:nvPr/>
        </p:nvSpPr>
        <p:spPr bwMode="auto">
          <a:xfrm>
            <a:off x="284483" y="2446161"/>
            <a:ext cx="136066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Server Load Balancing</a:t>
            </a:r>
          </a:p>
        </p:txBody>
      </p:sp>
      <p:pic>
        <p:nvPicPr>
          <p:cNvPr id="160" name="Picture 160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338" y="2587979"/>
            <a:ext cx="514215" cy="436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" name="Picture 161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0784" y="2598562"/>
            <a:ext cx="514215" cy="436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2" name="Picture 186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042" y="2600679"/>
            <a:ext cx="514217" cy="436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" name="TextBox 63"/>
          <p:cNvSpPr txBox="1">
            <a:spLocks noChangeArrowheads="1"/>
          </p:cNvSpPr>
          <p:nvPr/>
        </p:nvSpPr>
        <p:spPr bwMode="auto">
          <a:xfrm>
            <a:off x="284483" y="3195460"/>
            <a:ext cx="136277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Switching</a:t>
            </a:r>
          </a:p>
        </p:txBody>
      </p:sp>
      <p:pic>
        <p:nvPicPr>
          <p:cNvPr id="164" name="Picture 64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147" y="3385960"/>
            <a:ext cx="493056" cy="340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" name="Picture 65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593" y="3396546"/>
            <a:ext cx="493056" cy="340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" name="Picture 66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854" y="3396546"/>
            <a:ext cx="490939" cy="340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7" name="TextBox 67"/>
          <p:cNvSpPr txBox="1">
            <a:spLocks noChangeArrowheads="1"/>
          </p:cNvSpPr>
          <p:nvPr/>
        </p:nvSpPr>
        <p:spPr bwMode="auto">
          <a:xfrm>
            <a:off x="284483" y="3993444"/>
            <a:ext cx="136277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Segmentation</a:t>
            </a:r>
          </a:p>
        </p:txBody>
      </p:sp>
      <p:pic>
        <p:nvPicPr>
          <p:cNvPr id="168" name="Picture 68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381" y="4103512"/>
            <a:ext cx="484591" cy="503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9" name="Picture 71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0782" y="4103512"/>
            <a:ext cx="484590" cy="503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0" name="Picture 72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041" y="4103512"/>
            <a:ext cx="484591" cy="503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1" name="TextBox 69"/>
          <p:cNvSpPr txBox="1">
            <a:spLocks noChangeArrowheads="1"/>
          </p:cNvSpPr>
          <p:nvPr/>
        </p:nvSpPr>
        <p:spPr bwMode="auto">
          <a:xfrm>
            <a:off x="284483" y="4751211"/>
            <a:ext cx="116360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Compliance</a:t>
            </a:r>
          </a:p>
        </p:txBody>
      </p:sp>
      <p:pic>
        <p:nvPicPr>
          <p:cNvPr id="172" name="Picture 1" descr="Compliance-Dk.emf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595" y="4909961"/>
            <a:ext cx="562887" cy="450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3" name="Picture 70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3371" y="4916313"/>
            <a:ext cx="562887" cy="450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" name="Picture 73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594" y="4909961"/>
            <a:ext cx="562887" cy="450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5" name="Straight Connector 174"/>
          <p:cNvCxnSpPr/>
          <p:nvPr/>
        </p:nvCxnSpPr>
        <p:spPr bwMode="auto">
          <a:xfrm>
            <a:off x="8004971" y="12065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7" name="TextBox 176"/>
          <p:cNvSpPr txBox="1"/>
          <p:nvPr/>
        </p:nvSpPr>
        <p:spPr>
          <a:xfrm>
            <a:off x="9280577" y="1500719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178" name="TextBox 177"/>
          <p:cNvSpPr txBox="1"/>
          <p:nvPr/>
        </p:nvSpPr>
        <p:spPr>
          <a:xfrm>
            <a:off x="10143951" y="1500719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179" name="TextBox 114"/>
          <p:cNvSpPr txBox="1">
            <a:spLocks noChangeArrowheads="1"/>
          </p:cNvSpPr>
          <p:nvPr/>
        </p:nvSpPr>
        <p:spPr bwMode="auto">
          <a:xfrm>
            <a:off x="8125177" y="2448820"/>
            <a:ext cx="136066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Security</a:t>
            </a:r>
          </a:p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Profiles</a:t>
            </a:r>
          </a:p>
        </p:txBody>
      </p:sp>
      <p:cxnSp>
        <p:nvCxnSpPr>
          <p:cNvPr id="181" name="Straight Connector 180"/>
          <p:cNvCxnSpPr/>
          <p:nvPr/>
        </p:nvCxnSpPr>
        <p:spPr bwMode="auto">
          <a:xfrm>
            <a:off x="10979816" y="1670051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2" name="TextBox 181"/>
          <p:cNvSpPr txBox="1"/>
          <p:nvPr/>
        </p:nvSpPr>
        <p:spPr>
          <a:xfrm>
            <a:off x="10984049" y="1500719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GREY</a:t>
            </a:r>
          </a:p>
        </p:txBody>
      </p:sp>
      <p:pic>
        <p:nvPicPr>
          <p:cNvPr id="183" name="Picture 3" descr="Security-Profiles-Lt.emf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1982" y="2561003"/>
            <a:ext cx="505751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" name="Picture 83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0544" y="2561003"/>
            <a:ext cx="50363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" name="Picture 84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990" y="2563119"/>
            <a:ext cx="503635" cy="467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9" name="TextBox 31"/>
          <p:cNvSpPr txBox="1">
            <a:spLocks noChangeArrowheads="1"/>
          </p:cNvSpPr>
          <p:nvPr/>
        </p:nvSpPr>
        <p:spPr bwMode="auto">
          <a:xfrm>
            <a:off x="4224582" y="5490073"/>
            <a:ext cx="115328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OS Fingerprinting</a:t>
            </a:r>
          </a:p>
        </p:txBody>
      </p:sp>
      <p:pic>
        <p:nvPicPr>
          <p:cNvPr id="190" name="Picture 32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542" y="5610723"/>
            <a:ext cx="342811" cy="472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1" name="Picture 33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989" y="5619189"/>
            <a:ext cx="342811" cy="472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2" name="Picture 34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1248" y="5621305"/>
            <a:ext cx="342811" cy="472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3" name="TextBox 35"/>
          <p:cNvSpPr txBox="1">
            <a:spLocks noChangeArrowheads="1"/>
          </p:cNvSpPr>
          <p:nvPr/>
        </p:nvSpPr>
        <p:spPr bwMode="auto">
          <a:xfrm>
            <a:off x="8125177" y="1678352"/>
            <a:ext cx="115116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PIN Pad</a:t>
            </a:r>
          </a:p>
        </p:txBody>
      </p:sp>
      <p:pic>
        <p:nvPicPr>
          <p:cNvPr id="194" name="Picture 36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368" y="1796887"/>
            <a:ext cx="336463" cy="474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" name="Picture 37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4814" y="1807469"/>
            <a:ext cx="336463" cy="472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6" name="Picture 38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6072" y="1809587"/>
            <a:ext cx="336462" cy="472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359D2B48-CFF2-264E-8A71-7463DFC0737E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11301748" y="148335"/>
            <a:ext cx="679921" cy="679921"/>
          </a:xfrm>
          <a:prstGeom prst="rect">
            <a:avLst/>
          </a:prstGeom>
        </p:spPr>
      </p:pic>
      <p:sp>
        <p:nvSpPr>
          <p:cNvPr id="101" name="TextBox 146">
            <a:extLst>
              <a:ext uri="{FF2B5EF4-FFF2-40B4-BE49-F238E27FC236}">
                <a16:creationId xmlns:a16="http://schemas.microsoft.com/office/drawing/2014/main" id="{420C4481-2D72-2549-96DF-86274A8D5A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5177" y="3172497"/>
            <a:ext cx="134796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High </a:t>
            </a: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Availability</a:t>
            </a:r>
          </a:p>
        </p:txBody>
      </p:sp>
      <p:pic>
        <p:nvPicPr>
          <p:cNvPr id="102" name="Picture 147">
            <a:extLst>
              <a:ext uri="{FF2B5EF4-FFF2-40B4-BE49-F238E27FC236}">
                <a16:creationId xmlns:a16="http://schemas.microsoft.com/office/drawing/2014/main" id="{DD9F0833-852C-0247-BB72-1254C439E98A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0072" y="3341830"/>
            <a:ext cx="372436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Picture 56">
            <a:extLst>
              <a:ext uri="{FF2B5EF4-FFF2-40B4-BE49-F238E27FC236}">
                <a16:creationId xmlns:a16="http://schemas.microsoft.com/office/drawing/2014/main" id="{20B7B2A0-C1B5-AC49-9725-AC18524D516A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4401" y="3352414"/>
            <a:ext cx="372436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Picture 57">
            <a:extLst>
              <a:ext uri="{FF2B5EF4-FFF2-40B4-BE49-F238E27FC236}">
                <a16:creationId xmlns:a16="http://schemas.microsoft.com/office/drawing/2014/main" id="{1B85A7FA-45C4-B64A-8BB2-27C6AFA0E266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8938" y="3352414"/>
            <a:ext cx="372436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4" name="TextBox 78">
            <a:extLst>
              <a:ext uri="{FF2B5EF4-FFF2-40B4-BE49-F238E27FC236}">
                <a16:creationId xmlns:a16="http://schemas.microsoft.com/office/drawing/2014/main" id="{42191725-8FF4-364A-97BF-3C9B7939A6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5177" y="4012494"/>
            <a:ext cx="97552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Open Ports</a:t>
            </a:r>
          </a:p>
        </p:txBody>
      </p:sp>
      <p:pic>
        <p:nvPicPr>
          <p:cNvPr id="127" name="Picture 126" descr="Open-Port-Lt.emf">
            <a:extLst>
              <a:ext uri="{FF2B5EF4-FFF2-40B4-BE49-F238E27FC236}">
                <a16:creationId xmlns:a16="http://schemas.microsoft.com/office/drawing/2014/main" id="{475887B5-E468-E444-89A2-7BFC78B651D9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3143" y="4152734"/>
            <a:ext cx="454964" cy="404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" name="Picture 79" descr="A picture containing fence, room, clock, drawing&#10;&#10;Description generated with very high confidence">
            <a:extLst>
              <a:ext uri="{FF2B5EF4-FFF2-40B4-BE49-F238E27FC236}">
                <a16:creationId xmlns:a16="http://schemas.microsoft.com/office/drawing/2014/main" id="{B06728AB-D5EC-544B-805F-620E2EF35664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6041" y="4137919"/>
            <a:ext cx="484590" cy="425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" name="Picture 82" descr="A picture containing drawing, fence&#10;&#10;Description generated with very high confidence">
            <a:extLst>
              <a:ext uri="{FF2B5EF4-FFF2-40B4-BE49-F238E27FC236}">
                <a16:creationId xmlns:a16="http://schemas.microsoft.com/office/drawing/2014/main" id="{A967075B-A214-D74C-B083-0181357D0DEA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4237" y="4129452"/>
            <a:ext cx="482474" cy="427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" name="TextBox 127">
            <a:extLst>
              <a:ext uri="{FF2B5EF4-FFF2-40B4-BE49-F238E27FC236}">
                <a16:creationId xmlns:a16="http://schemas.microsoft.com/office/drawing/2014/main" id="{DD292E84-87A1-B64C-A45C-C7B36D51C5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30202" y="4774884"/>
            <a:ext cx="1098908" cy="29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WAN</a:t>
            </a:r>
          </a:p>
        </p:txBody>
      </p:sp>
      <p:pic>
        <p:nvPicPr>
          <p:cNvPr id="138" name="Picture 163">
            <a:extLst>
              <a:ext uri="{FF2B5EF4-FFF2-40B4-BE49-F238E27FC236}">
                <a16:creationId xmlns:a16="http://schemas.microsoft.com/office/drawing/2014/main" id="{106EDC20-B6B1-B443-928B-59367CCDFD32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3892" y="4988552"/>
            <a:ext cx="543841" cy="338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9" name="Picture 164">
            <a:extLst>
              <a:ext uri="{FF2B5EF4-FFF2-40B4-BE49-F238E27FC236}">
                <a16:creationId xmlns:a16="http://schemas.microsoft.com/office/drawing/2014/main" id="{8D5FEC06-9152-9041-9DBB-37A86116BFB4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0440" y="4995018"/>
            <a:ext cx="543841" cy="338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0" name="Picture 208">
            <a:extLst>
              <a:ext uri="{FF2B5EF4-FFF2-40B4-BE49-F238E27FC236}">
                <a16:creationId xmlns:a16="http://schemas.microsoft.com/office/drawing/2014/main" id="{298459AF-742A-7D45-B0D8-4A865A61F1E3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8938" y="4962527"/>
            <a:ext cx="543841" cy="338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4159145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2FE80325-B42B-2844-A7CB-BEE30CD314B3}"/>
              </a:ext>
            </a:extLst>
          </p:cNvPr>
          <p:cNvSpPr/>
          <p:nvPr/>
        </p:nvSpPr>
        <p:spPr bwMode="auto">
          <a:xfrm>
            <a:off x="7659902" y="1679979"/>
            <a:ext cx="857027" cy="45720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1463728" y="1686985"/>
            <a:ext cx="857026" cy="4569883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4577501" y="1674284"/>
            <a:ext cx="857027" cy="45720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80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DB291B"/>
                </a:solidFill>
                <a:latin typeface="Arial" charset="0"/>
              </a:rPr>
              <a:t>Security-Driven Networking </a:t>
            </a:r>
            <a:r>
              <a:rPr lang="en-US" sz="2400" dirty="0">
                <a:latin typeface="Arial" charset="0"/>
              </a:rPr>
              <a:t>– Generic Technology 2</a:t>
            </a:r>
          </a:p>
        </p:txBody>
      </p:sp>
      <p:cxnSp>
        <p:nvCxnSpPr>
          <p:cNvPr id="81" name="Straight Connector 85"/>
          <p:cNvCxnSpPr>
            <a:cxnSpLocks noChangeShapeType="1"/>
          </p:cNvCxnSpPr>
          <p:nvPr/>
        </p:nvCxnSpPr>
        <p:spPr bwMode="auto">
          <a:xfrm flipV="1">
            <a:off x="-9955" y="1663701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2" name="Straight Connector 86"/>
          <p:cNvCxnSpPr>
            <a:cxnSpLocks noChangeShapeType="1"/>
          </p:cNvCxnSpPr>
          <p:nvPr/>
        </p:nvCxnSpPr>
        <p:spPr bwMode="auto">
          <a:xfrm flipV="1">
            <a:off x="-9955" y="2423584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4" name="Straight Connector 88"/>
          <p:cNvCxnSpPr>
            <a:cxnSpLocks noChangeShapeType="1"/>
          </p:cNvCxnSpPr>
          <p:nvPr/>
        </p:nvCxnSpPr>
        <p:spPr bwMode="auto">
          <a:xfrm flipV="1">
            <a:off x="-9955" y="3962400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5" name="Straight Connector 89"/>
          <p:cNvCxnSpPr>
            <a:cxnSpLocks noChangeShapeType="1"/>
          </p:cNvCxnSpPr>
          <p:nvPr/>
        </p:nvCxnSpPr>
        <p:spPr bwMode="auto">
          <a:xfrm flipV="1">
            <a:off x="20648" y="4726518"/>
            <a:ext cx="12188826" cy="23283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6" name="Straight Connector 90"/>
          <p:cNvCxnSpPr>
            <a:cxnSpLocks noChangeShapeType="1"/>
          </p:cNvCxnSpPr>
          <p:nvPr/>
        </p:nvCxnSpPr>
        <p:spPr bwMode="auto">
          <a:xfrm flipV="1">
            <a:off x="18533" y="5486401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88" name="TextBox 87"/>
          <p:cNvSpPr txBox="1"/>
          <p:nvPr/>
        </p:nvSpPr>
        <p:spPr>
          <a:xfrm>
            <a:off x="1474310" y="1517653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2337684" y="1517653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90" name="Straight Connector 89"/>
          <p:cNvCxnSpPr/>
          <p:nvPr/>
        </p:nvCxnSpPr>
        <p:spPr bwMode="auto">
          <a:xfrm>
            <a:off x="1463728" y="1212851"/>
            <a:ext cx="0" cy="50440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3" name="Straight Connector 112"/>
          <p:cNvCxnSpPr/>
          <p:nvPr/>
        </p:nvCxnSpPr>
        <p:spPr bwMode="auto">
          <a:xfrm>
            <a:off x="3173549" y="1686985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6" name="TextBox 115"/>
          <p:cNvSpPr txBox="1"/>
          <p:nvPr/>
        </p:nvSpPr>
        <p:spPr>
          <a:xfrm>
            <a:off x="4598474" y="1507068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5461849" y="1507068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118" name="Straight Connector 117"/>
          <p:cNvCxnSpPr/>
          <p:nvPr/>
        </p:nvCxnSpPr>
        <p:spPr bwMode="auto">
          <a:xfrm>
            <a:off x="4569370" y="1223435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3" name="Straight Connector 122"/>
          <p:cNvCxnSpPr/>
          <p:nvPr/>
        </p:nvCxnSpPr>
        <p:spPr bwMode="auto">
          <a:xfrm>
            <a:off x="6282768" y="1676401"/>
            <a:ext cx="0" cy="45741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8" name="Straight Connector 86"/>
          <p:cNvCxnSpPr>
            <a:cxnSpLocks noChangeShapeType="1"/>
          </p:cNvCxnSpPr>
          <p:nvPr/>
        </p:nvCxnSpPr>
        <p:spPr bwMode="auto">
          <a:xfrm flipV="1">
            <a:off x="-9955" y="3152037"/>
            <a:ext cx="12188825" cy="25398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75" name="Straight Connector 174"/>
          <p:cNvCxnSpPr/>
          <p:nvPr/>
        </p:nvCxnSpPr>
        <p:spPr bwMode="auto">
          <a:xfrm>
            <a:off x="7662071" y="12065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1" name="Straight Connector 180"/>
          <p:cNvCxnSpPr/>
          <p:nvPr/>
        </p:nvCxnSpPr>
        <p:spPr bwMode="auto">
          <a:xfrm>
            <a:off x="8512520" y="1670051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00" name="Picture 99">
            <a:extLst>
              <a:ext uri="{FF2B5EF4-FFF2-40B4-BE49-F238E27FC236}">
                <a16:creationId xmlns:a16="http://schemas.microsoft.com/office/drawing/2014/main" id="{359D2B48-CFF2-264E-8A71-7463DFC073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1748" y="148335"/>
            <a:ext cx="679921" cy="679921"/>
          </a:xfrm>
          <a:prstGeom prst="rect">
            <a:avLst/>
          </a:prstGeom>
        </p:spPr>
      </p:pic>
      <p:pic>
        <p:nvPicPr>
          <p:cNvPr id="98" name="Picture 3">
            <a:extLst>
              <a:ext uri="{FF2B5EF4-FFF2-40B4-BE49-F238E27FC236}">
                <a16:creationId xmlns:a16="http://schemas.microsoft.com/office/drawing/2014/main" id="{1F9BD3F0-18F9-A140-BC37-1DD723B47E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00606" y="1738179"/>
            <a:ext cx="551298" cy="652015"/>
          </a:xfrm>
          <a:prstGeom prst="rect">
            <a:avLst/>
          </a:prstGeom>
        </p:spPr>
      </p:pic>
      <p:pic>
        <p:nvPicPr>
          <p:cNvPr id="107" name="Picture 3">
            <a:extLst>
              <a:ext uri="{FF2B5EF4-FFF2-40B4-BE49-F238E27FC236}">
                <a16:creationId xmlns:a16="http://schemas.microsoft.com/office/drawing/2014/main" id="{08333110-99D4-6042-96AC-AEFCF7D210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61957" y="1730656"/>
            <a:ext cx="551298" cy="652015"/>
          </a:xfrm>
          <a:prstGeom prst="rect">
            <a:avLst/>
          </a:prstGeom>
        </p:spPr>
      </p:pic>
      <p:sp>
        <p:nvSpPr>
          <p:cNvPr id="108" name="TextBox 114">
            <a:extLst>
              <a:ext uri="{FF2B5EF4-FFF2-40B4-BE49-F238E27FC236}">
                <a16:creationId xmlns:a16="http://schemas.microsoft.com/office/drawing/2014/main" id="{7F4B1AE7-4A55-ED4E-91C4-58E2A182A1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135" y="1778920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SD-WAN</a:t>
            </a:r>
          </a:p>
        </p:txBody>
      </p:sp>
      <p:sp>
        <p:nvSpPr>
          <p:cNvPr id="109" name="TextBox 59">
            <a:extLst>
              <a:ext uri="{FF2B5EF4-FFF2-40B4-BE49-F238E27FC236}">
                <a16:creationId xmlns:a16="http://schemas.microsoft.com/office/drawing/2014/main" id="{19C73890-7C60-0147-8D61-1CA47EEE7A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135" y="2462970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WOC</a:t>
            </a:r>
          </a:p>
        </p:txBody>
      </p:sp>
      <p:pic>
        <p:nvPicPr>
          <p:cNvPr id="111" name="Picture 60">
            <a:extLst>
              <a:ext uri="{FF2B5EF4-FFF2-40B4-BE49-F238E27FC236}">
                <a16:creationId xmlns:a16="http://schemas.microsoft.com/office/drawing/2014/main" id="{02C94E68-A060-EC4B-8B24-2E71393BE89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857" y="2606906"/>
            <a:ext cx="493056" cy="436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" name="Picture 61">
            <a:extLst>
              <a:ext uri="{FF2B5EF4-FFF2-40B4-BE49-F238E27FC236}">
                <a16:creationId xmlns:a16="http://schemas.microsoft.com/office/drawing/2014/main" id="{DC06E258-5D5A-E142-BF11-096C14D6DA9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071" y="2615372"/>
            <a:ext cx="493056" cy="436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" name="Picture 142">
            <a:extLst>
              <a:ext uri="{FF2B5EF4-FFF2-40B4-BE49-F238E27FC236}">
                <a16:creationId xmlns:a16="http://schemas.microsoft.com/office/drawing/2014/main" id="{FA1CD82E-32F4-2141-88FD-CBA1D064815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75925" y="3327091"/>
            <a:ext cx="499789" cy="498810"/>
          </a:xfrm>
          <a:prstGeom prst="rect">
            <a:avLst/>
          </a:prstGeom>
        </p:spPr>
      </p:pic>
      <p:pic>
        <p:nvPicPr>
          <p:cNvPr id="153" name="Picture 152">
            <a:extLst>
              <a:ext uri="{FF2B5EF4-FFF2-40B4-BE49-F238E27FC236}">
                <a16:creationId xmlns:a16="http://schemas.microsoft.com/office/drawing/2014/main" id="{4326450B-C440-AB4D-90A3-A3D717CCE41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44395" y="3327091"/>
            <a:ext cx="483481" cy="482535"/>
          </a:xfrm>
          <a:prstGeom prst="rect">
            <a:avLst/>
          </a:prstGeom>
        </p:spPr>
      </p:pic>
      <p:sp>
        <p:nvSpPr>
          <p:cNvPr id="154" name="TextBox 59">
            <a:extLst>
              <a:ext uri="{FF2B5EF4-FFF2-40B4-BE49-F238E27FC236}">
                <a16:creationId xmlns:a16="http://schemas.microsoft.com/office/drawing/2014/main" id="{6FD9601A-7732-CE41-A1AE-F1F9427430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135" y="3227801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latin typeface="Arial"/>
                <a:ea typeface="ＭＳ Ｐゴシック"/>
                <a:cs typeface="Helvetica 55 Roman" charset="0"/>
              </a:rPr>
              <a:t>Virtual Patching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32FC91EA-424D-B64D-A19E-48A839E380E2}"/>
              </a:ext>
            </a:extLst>
          </p:cNvPr>
          <p:cNvSpPr txBox="1"/>
          <p:nvPr/>
        </p:nvSpPr>
        <p:spPr>
          <a:xfrm>
            <a:off x="3382803" y="1714289"/>
            <a:ext cx="930062" cy="2446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 dirty="0">
                <a:solidFill>
                  <a:srgbClr val="253746"/>
                </a:solidFill>
                <a:cs typeface="Arial" panose="020B0604020202020204" pitchFamily="34" charset="0"/>
              </a:rPr>
              <a:t>Low latency</a:t>
            </a:r>
          </a:p>
        </p:txBody>
      </p:sp>
      <p:pic>
        <p:nvPicPr>
          <p:cNvPr id="156" name="Graphic 155">
            <a:extLst>
              <a:ext uri="{FF2B5EF4-FFF2-40B4-BE49-F238E27FC236}">
                <a16:creationId xmlns:a16="http://schemas.microsoft.com/office/drawing/2014/main" id="{0CA243CF-43D2-0942-86EF-207798465A3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692098" y="1824291"/>
            <a:ext cx="306972" cy="457766"/>
          </a:xfrm>
          <a:prstGeom prst="rect">
            <a:avLst/>
          </a:prstGeom>
        </p:spPr>
      </p:pic>
      <p:pic>
        <p:nvPicPr>
          <p:cNvPr id="157" name="Graphic 156">
            <a:extLst>
              <a:ext uri="{FF2B5EF4-FFF2-40B4-BE49-F238E27FC236}">
                <a16:creationId xmlns:a16="http://schemas.microsoft.com/office/drawing/2014/main" id="{64054199-06DF-6648-B398-275ED716E9C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860718" y="1826965"/>
            <a:ext cx="305026" cy="454863"/>
          </a:xfrm>
          <a:prstGeom prst="rect">
            <a:avLst/>
          </a:prstGeom>
        </p:spPr>
      </p:pic>
      <p:sp>
        <p:nvSpPr>
          <p:cNvPr id="180" name="TextBox 179">
            <a:extLst>
              <a:ext uri="{FF2B5EF4-FFF2-40B4-BE49-F238E27FC236}">
                <a16:creationId xmlns:a16="http://schemas.microsoft.com/office/drawing/2014/main" id="{0ACF6061-FE53-364B-B58B-FCFCB5ECC11C}"/>
              </a:ext>
            </a:extLst>
          </p:cNvPr>
          <p:cNvSpPr txBox="1"/>
          <p:nvPr/>
        </p:nvSpPr>
        <p:spPr>
          <a:xfrm>
            <a:off x="3382803" y="2471950"/>
            <a:ext cx="1030198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 dirty="0">
                <a:solidFill>
                  <a:srgbClr val="253746"/>
                </a:solidFill>
                <a:cs typeface="Arial" panose="020B0604020202020204" pitchFamily="34" charset="0"/>
              </a:rPr>
              <a:t>Connections per sec</a:t>
            </a:r>
          </a:p>
        </p:txBody>
      </p:sp>
      <p:pic>
        <p:nvPicPr>
          <p:cNvPr id="186" name="Graphic 185">
            <a:extLst>
              <a:ext uri="{FF2B5EF4-FFF2-40B4-BE49-F238E27FC236}">
                <a16:creationId xmlns:a16="http://schemas.microsoft.com/office/drawing/2014/main" id="{02C83DC0-7BD9-F445-BFD1-8798FEC3D4D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638716" y="2591093"/>
            <a:ext cx="449661" cy="449661"/>
          </a:xfrm>
          <a:prstGeom prst="rect">
            <a:avLst/>
          </a:prstGeom>
        </p:spPr>
      </p:pic>
      <p:pic>
        <p:nvPicPr>
          <p:cNvPr id="187" name="Graphic 186">
            <a:extLst>
              <a:ext uri="{FF2B5EF4-FFF2-40B4-BE49-F238E27FC236}">
                <a16:creationId xmlns:a16="http://schemas.microsoft.com/office/drawing/2014/main" id="{6E2774B2-57E0-B340-8508-9903EAFB1AC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790879" y="2588685"/>
            <a:ext cx="444703" cy="444703"/>
          </a:xfrm>
          <a:prstGeom prst="rect">
            <a:avLst/>
          </a:prstGeom>
        </p:spPr>
      </p:pic>
      <p:pic>
        <p:nvPicPr>
          <p:cNvPr id="188" name="Graphic 187">
            <a:extLst>
              <a:ext uri="{FF2B5EF4-FFF2-40B4-BE49-F238E27FC236}">
                <a16:creationId xmlns:a16="http://schemas.microsoft.com/office/drawing/2014/main" id="{F1A30F7A-479B-0F47-90CD-0C3B78D5A88C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590154" y="3402251"/>
            <a:ext cx="542396" cy="323931"/>
          </a:xfrm>
          <a:prstGeom prst="rect">
            <a:avLst/>
          </a:prstGeom>
        </p:spPr>
      </p:pic>
      <p:sp>
        <p:nvSpPr>
          <p:cNvPr id="197" name="TextBox 196">
            <a:extLst>
              <a:ext uri="{FF2B5EF4-FFF2-40B4-BE49-F238E27FC236}">
                <a16:creationId xmlns:a16="http://schemas.microsoft.com/office/drawing/2014/main" id="{986F1588-3967-5D4A-AC4A-83F09CE43C1A}"/>
              </a:ext>
            </a:extLst>
          </p:cNvPr>
          <p:cNvSpPr txBox="1"/>
          <p:nvPr/>
        </p:nvSpPr>
        <p:spPr>
          <a:xfrm>
            <a:off x="3382803" y="3256545"/>
            <a:ext cx="1032654" cy="2446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 dirty="0">
                <a:solidFill>
                  <a:srgbClr val="253746"/>
                </a:solidFill>
                <a:cs typeface="Arial" panose="020B0604020202020204" pitchFamily="34" charset="0"/>
              </a:rPr>
              <a:t>Elephant flow</a:t>
            </a:r>
          </a:p>
        </p:txBody>
      </p:sp>
      <p:pic>
        <p:nvPicPr>
          <p:cNvPr id="198" name="Graphic 197">
            <a:extLst>
              <a:ext uri="{FF2B5EF4-FFF2-40B4-BE49-F238E27FC236}">
                <a16:creationId xmlns:a16="http://schemas.microsoft.com/office/drawing/2014/main" id="{BC0B67F9-E36C-7244-87C4-4CEE3EE51DC0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4795450" y="3417152"/>
            <a:ext cx="517920" cy="309314"/>
          </a:xfrm>
          <a:prstGeom prst="rect">
            <a:avLst/>
          </a:prstGeom>
        </p:spPr>
      </p:pic>
      <p:sp>
        <p:nvSpPr>
          <p:cNvPr id="199" name="TextBox 198">
            <a:extLst>
              <a:ext uri="{FF2B5EF4-FFF2-40B4-BE49-F238E27FC236}">
                <a16:creationId xmlns:a16="http://schemas.microsoft.com/office/drawing/2014/main" id="{1CC96BFD-F984-1F45-AF69-CF34AE6B5122}"/>
              </a:ext>
            </a:extLst>
          </p:cNvPr>
          <p:cNvSpPr txBox="1"/>
          <p:nvPr/>
        </p:nvSpPr>
        <p:spPr>
          <a:xfrm>
            <a:off x="3382803" y="4053521"/>
            <a:ext cx="1307125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 dirty="0">
                <a:solidFill>
                  <a:srgbClr val="253746"/>
                </a:solidFill>
                <a:cs typeface="Arial" panose="020B0604020202020204" pitchFamily="34" charset="0"/>
              </a:rPr>
              <a:t>Hyperscale Applications</a:t>
            </a:r>
          </a:p>
        </p:txBody>
      </p:sp>
      <p:pic>
        <p:nvPicPr>
          <p:cNvPr id="200" name="Graphic 199">
            <a:extLst>
              <a:ext uri="{FF2B5EF4-FFF2-40B4-BE49-F238E27FC236}">
                <a16:creationId xmlns:a16="http://schemas.microsoft.com/office/drawing/2014/main" id="{28EAC5ED-7268-864E-BF3D-99B40D522385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5631247" y="4140010"/>
            <a:ext cx="405477" cy="442762"/>
          </a:xfrm>
          <a:prstGeom prst="rect">
            <a:avLst/>
          </a:prstGeom>
        </p:spPr>
      </p:pic>
      <p:pic>
        <p:nvPicPr>
          <p:cNvPr id="201" name="Graphic 200">
            <a:extLst>
              <a:ext uri="{FF2B5EF4-FFF2-40B4-BE49-F238E27FC236}">
                <a16:creationId xmlns:a16="http://schemas.microsoft.com/office/drawing/2014/main" id="{AC166385-23FE-7A48-84A8-F75D890A6F8B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4828834" y="4135838"/>
            <a:ext cx="392073" cy="428125"/>
          </a:xfrm>
          <a:prstGeom prst="rect">
            <a:avLst/>
          </a:prstGeom>
        </p:spPr>
      </p:pic>
      <p:sp>
        <p:nvSpPr>
          <p:cNvPr id="202" name="TextBox 120">
            <a:extLst>
              <a:ext uri="{FF2B5EF4-FFF2-40B4-BE49-F238E27FC236}">
                <a16:creationId xmlns:a16="http://schemas.microsoft.com/office/drawing/2014/main" id="{7B30477B-9CC3-A54D-9F9E-7507319DB2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7357" y="1759274"/>
            <a:ext cx="866933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Secure LAN Access</a:t>
            </a:r>
          </a:p>
        </p:txBody>
      </p:sp>
      <p:sp>
        <p:nvSpPr>
          <p:cNvPr id="203" name="TextBox 145">
            <a:extLst>
              <a:ext uri="{FF2B5EF4-FFF2-40B4-BE49-F238E27FC236}">
                <a16:creationId xmlns:a16="http://schemas.microsoft.com/office/drawing/2014/main" id="{AEEF74F5-2E97-1543-9EC4-BAEACB9682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7356" y="2524579"/>
            <a:ext cx="1185229" cy="446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Network Security</a:t>
            </a:r>
          </a:p>
        </p:txBody>
      </p:sp>
      <p:pic>
        <p:nvPicPr>
          <p:cNvPr id="204" name="Picture 2" descr="Security-LAN-Access-sym.emf">
            <a:extLst>
              <a:ext uri="{FF2B5EF4-FFF2-40B4-BE49-F238E27FC236}">
                <a16:creationId xmlns:a16="http://schemas.microsoft.com/office/drawing/2014/main" id="{292D4439-CE65-AA48-9658-491BDE8472A4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8940" y="1868484"/>
            <a:ext cx="489968" cy="366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" name="Picture 6" descr="network-security-sym.emf">
            <a:extLst>
              <a:ext uri="{FF2B5EF4-FFF2-40B4-BE49-F238E27FC236}">
                <a16:creationId xmlns:a16="http://schemas.microsoft.com/office/drawing/2014/main" id="{A07D022B-9AFA-6149-B1B4-ED6032B47F23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0234" y="2580845"/>
            <a:ext cx="487556" cy="372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6" name="Straight Connector 205">
            <a:extLst>
              <a:ext uri="{FF2B5EF4-FFF2-40B4-BE49-F238E27FC236}">
                <a16:creationId xmlns:a16="http://schemas.microsoft.com/office/drawing/2014/main" id="{CEF5496F-63FA-3A43-913F-605097FCD2C2}"/>
              </a:ext>
            </a:extLst>
          </p:cNvPr>
          <p:cNvCxnSpPr/>
          <p:nvPr/>
        </p:nvCxnSpPr>
        <p:spPr bwMode="auto">
          <a:xfrm>
            <a:off x="9358932" y="1663701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4" name="Picture 53">
            <a:extLst>
              <a:ext uri="{FF2B5EF4-FFF2-40B4-BE49-F238E27FC236}">
                <a16:creationId xmlns:a16="http://schemas.microsoft.com/office/drawing/2014/main" id="{65DF354D-2836-DF4E-8657-A49C05E2AB8B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464534" y="4097118"/>
            <a:ext cx="592862" cy="578807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223FE535-80E9-864C-B67F-B87998A3BEB4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1603905" y="4086318"/>
            <a:ext cx="592862" cy="578807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42D3771A-178B-EC41-B4B6-33DB94A68BF3}"/>
              </a:ext>
            </a:extLst>
          </p:cNvPr>
          <p:cNvSpPr txBox="1"/>
          <p:nvPr/>
        </p:nvSpPr>
        <p:spPr>
          <a:xfrm>
            <a:off x="225464" y="4023903"/>
            <a:ext cx="1307125" cy="24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 dirty="0">
                <a:solidFill>
                  <a:srgbClr val="253746"/>
                </a:solidFill>
                <a:cs typeface="Arial" panose="020B0604020202020204" pitchFamily="34" charset="0"/>
              </a:rPr>
              <a:t>Lower TOC</a:t>
            </a:r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D2CCEC9C-0375-DB45-94E4-82EFB4E3C8B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2434104" y="4869068"/>
            <a:ext cx="553136" cy="553136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F69E47EA-7FDD-7B44-A31C-5287EA17FFA1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1595575" y="4848991"/>
            <a:ext cx="538870" cy="538870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573CA8EA-9E8D-A441-84AB-9A8EE182B59B}"/>
              </a:ext>
            </a:extLst>
          </p:cNvPr>
          <p:cNvSpPr txBox="1"/>
          <p:nvPr/>
        </p:nvSpPr>
        <p:spPr>
          <a:xfrm>
            <a:off x="222527" y="4831154"/>
            <a:ext cx="1307125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 dirty="0">
                <a:solidFill>
                  <a:srgbClr val="253746"/>
                </a:solidFill>
                <a:cs typeface="Arial" panose="020B0604020202020204" pitchFamily="34" charset="0"/>
              </a:rPr>
              <a:t>Operational Efficiency</a:t>
            </a: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5F94E2A0-1247-D745-8C8C-36534DDAE6B6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2416175" y="5611240"/>
            <a:ext cx="644852" cy="611817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D3005DC0-6DD0-694B-8DC8-631F8A0BA1DC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1587534" y="5590470"/>
            <a:ext cx="628388" cy="596196"/>
          </a:xfrm>
          <a:prstGeom prst="rect">
            <a:avLst/>
          </a:prstGeom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id="{C1ACB83D-24A0-F141-A847-3E6583753749}"/>
              </a:ext>
            </a:extLst>
          </p:cNvPr>
          <p:cNvSpPr txBox="1"/>
          <p:nvPr/>
        </p:nvSpPr>
        <p:spPr>
          <a:xfrm>
            <a:off x="218506" y="5590458"/>
            <a:ext cx="1307125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 dirty="0">
                <a:solidFill>
                  <a:srgbClr val="253746"/>
                </a:solidFill>
                <a:cs typeface="Arial" panose="020B0604020202020204" pitchFamily="34" charset="0"/>
              </a:rPr>
              <a:t>Risk Management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D622A881-4E5A-4C4B-814C-1482408B8D39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5554196" y="5603671"/>
            <a:ext cx="587177" cy="551623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F3F40A79-77FD-BB48-B1B9-6EBBE08D49D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4711380" y="5603671"/>
            <a:ext cx="587177" cy="551623"/>
          </a:xfrm>
          <a:prstGeom prst="rect">
            <a:avLst/>
          </a:prstGeom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id="{8F5FE0B6-F459-944D-B576-EE99CABE7FE1}"/>
              </a:ext>
            </a:extLst>
          </p:cNvPr>
          <p:cNvSpPr txBox="1"/>
          <p:nvPr/>
        </p:nvSpPr>
        <p:spPr>
          <a:xfrm>
            <a:off x="3399227" y="5602434"/>
            <a:ext cx="1307125" cy="435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 dirty="0">
                <a:solidFill>
                  <a:srgbClr val="253746"/>
                </a:solidFill>
                <a:cs typeface="Arial" panose="020B0604020202020204" pitchFamily="34" charset="0"/>
              </a:rPr>
              <a:t>Business</a:t>
            </a:r>
          </a:p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 dirty="0">
                <a:solidFill>
                  <a:srgbClr val="253746"/>
                </a:solidFill>
                <a:cs typeface="Arial" panose="020B0604020202020204" pitchFamily="34" charset="0"/>
              </a:rPr>
              <a:t>Continuity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5B170CF-A9E7-434E-A311-B57818150151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8660731" y="2513392"/>
            <a:ext cx="503310" cy="54507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42B4E85-B56A-B642-BDF8-33ACA07B96EF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7833956" y="2519836"/>
            <a:ext cx="496977" cy="538215"/>
          </a:xfrm>
          <a:prstGeom prst="rect">
            <a:avLst/>
          </a:prstGeom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A427DCF9-45E2-ED42-92AB-492E9AD23C0E}"/>
              </a:ext>
            </a:extLst>
          </p:cNvPr>
          <p:cNvSpPr txBox="1"/>
          <p:nvPr/>
        </p:nvSpPr>
        <p:spPr>
          <a:xfrm>
            <a:off x="6461848" y="2581413"/>
            <a:ext cx="1307125" cy="24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 dirty="0">
                <a:solidFill>
                  <a:srgbClr val="253746"/>
                </a:solidFill>
                <a:cs typeface="Arial" panose="020B0604020202020204" pitchFamily="34" charset="0"/>
              </a:rPr>
              <a:t>Consolidation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3028CED7-B15C-D549-846E-475047CDB108}"/>
              </a:ext>
            </a:extLst>
          </p:cNvPr>
          <p:cNvCxnSpPr>
            <a:cxnSpLocks/>
          </p:cNvCxnSpPr>
          <p:nvPr/>
        </p:nvCxnSpPr>
        <p:spPr bwMode="auto">
          <a:xfrm>
            <a:off x="10793209" y="1161745"/>
            <a:ext cx="0" cy="5061312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6ED545B3-DFF6-DB4B-963D-B4C51D983758}"/>
              </a:ext>
            </a:extLst>
          </p:cNvPr>
          <p:cNvSpPr txBox="1"/>
          <p:nvPr/>
        </p:nvSpPr>
        <p:spPr>
          <a:xfrm>
            <a:off x="6473941" y="1771219"/>
            <a:ext cx="1307125" cy="435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 dirty="0">
                <a:solidFill>
                  <a:srgbClr val="253746"/>
                </a:solidFill>
                <a:cs typeface="Arial" panose="020B0604020202020204" pitchFamily="34" charset="0"/>
              </a:rPr>
              <a:t>Many Point</a:t>
            </a:r>
          </a:p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 dirty="0">
                <a:solidFill>
                  <a:srgbClr val="253746"/>
                </a:solidFill>
                <a:cs typeface="Arial" panose="020B0604020202020204" pitchFamily="34" charset="0"/>
              </a:rPr>
              <a:t>Products</a:t>
            </a:r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DCA7C333-E449-2E4D-9898-973B2F73CED6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8645813" y="1804456"/>
            <a:ext cx="524876" cy="558379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B45E5143-8A51-F248-92BC-0A8D63AD0EFE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7819466" y="1808232"/>
            <a:ext cx="511060" cy="5436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A96545E-9195-B24D-88E8-C22B24C8172C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4704412" y="4896430"/>
            <a:ext cx="599145" cy="44486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BFA11A1-D553-CF46-AEA4-F7BD4A3120B8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5554739" y="4912426"/>
            <a:ext cx="599145" cy="444868"/>
          </a:xfrm>
          <a:prstGeom prst="rect">
            <a:avLst/>
          </a:prstGeom>
        </p:spPr>
      </p:pic>
      <p:sp>
        <p:nvSpPr>
          <p:cNvPr id="76" name="TextBox 75">
            <a:extLst>
              <a:ext uri="{FF2B5EF4-FFF2-40B4-BE49-F238E27FC236}">
                <a16:creationId xmlns:a16="http://schemas.microsoft.com/office/drawing/2014/main" id="{4B626060-E2FE-CA4F-A270-C6F9EE1FB25B}"/>
              </a:ext>
            </a:extLst>
          </p:cNvPr>
          <p:cNvSpPr txBox="1"/>
          <p:nvPr/>
        </p:nvSpPr>
        <p:spPr>
          <a:xfrm>
            <a:off x="3353664" y="4869068"/>
            <a:ext cx="1307125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0000"/>
              </a:lnSpc>
              <a:spcBef>
                <a:spcPts val="300"/>
              </a:spcBef>
            </a:pPr>
            <a:r>
              <a:rPr lang="en-US" sz="1100" dirty="0">
                <a:solidFill>
                  <a:srgbClr val="253746"/>
                </a:solidFill>
                <a:cs typeface="Arial" panose="020B0604020202020204" pitchFamily="34" charset="0"/>
              </a:rPr>
              <a:t>Hyperscale </a:t>
            </a:r>
            <a:br>
              <a:rPr lang="en-US" sz="1100" dirty="0">
                <a:solidFill>
                  <a:srgbClr val="253746"/>
                </a:solidFill>
                <a:cs typeface="Arial" panose="020B0604020202020204" pitchFamily="34" charset="0"/>
              </a:rPr>
            </a:br>
            <a:r>
              <a:rPr lang="en-US" sz="1100" dirty="0">
                <a:solidFill>
                  <a:srgbClr val="253746"/>
                </a:solidFill>
                <a:cs typeface="Arial" panose="020B0604020202020204" pitchFamily="34" charset="0"/>
              </a:rPr>
              <a:t>Data Center</a:t>
            </a:r>
          </a:p>
        </p:txBody>
      </p:sp>
    </p:spTree>
    <p:extLst>
      <p:ext uri="{BB962C8B-B14F-4D97-AF65-F5344CB8AC3E}">
        <p14:creationId xmlns:p14="http://schemas.microsoft.com/office/powerpoint/2010/main" val="3720392655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DB291B"/>
                </a:solidFill>
                <a:latin typeface="Arial" charset="0"/>
              </a:rPr>
              <a:t>Security-Driven Networking </a:t>
            </a:r>
            <a:r>
              <a:rPr lang="en-US" sz="2400" dirty="0">
                <a:latin typeface="Arial" charset="0"/>
              </a:rPr>
              <a:t>– Generic Devices</a:t>
            </a:r>
          </a:p>
        </p:txBody>
      </p:sp>
      <p:pic>
        <p:nvPicPr>
          <p:cNvPr id="100" name="Picture 99">
            <a:extLst>
              <a:ext uri="{FF2B5EF4-FFF2-40B4-BE49-F238E27FC236}">
                <a16:creationId xmlns:a16="http://schemas.microsoft.com/office/drawing/2014/main" id="{359D2B48-CFF2-264E-8A71-7463DFC073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1748" y="148335"/>
            <a:ext cx="679921" cy="679921"/>
          </a:xfrm>
          <a:prstGeom prst="rect">
            <a:avLst/>
          </a:prstGeom>
        </p:spPr>
      </p:pic>
      <p:cxnSp>
        <p:nvCxnSpPr>
          <p:cNvPr id="54" name="Straight Connector 54">
            <a:extLst>
              <a:ext uri="{FF2B5EF4-FFF2-40B4-BE49-F238E27FC236}">
                <a16:creationId xmlns:a16="http://schemas.microsoft.com/office/drawing/2014/main" id="{F728C675-9D64-8A42-BF61-4328F4D059E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41523" y="1214968"/>
            <a:ext cx="0" cy="504825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5" name="Straight Connector 55">
            <a:extLst>
              <a:ext uri="{FF2B5EF4-FFF2-40B4-BE49-F238E27FC236}">
                <a16:creationId xmlns:a16="http://schemas.microsoft.com/office/drawing/2014/main" id="{66555FD9-BA9E-1443-8871-1F24707D5DA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589" y="14562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56" name="TextBox 57">
            <a:extLst>
              <a:ext uri="{FF2B5EF4-FFF2-40B4-BE49-F238E27FC236}">
                <a16:creationId xmlns:a16="http://schemas.microsoft.com/office/drawing/2014/main" id="{95E73248-95CD-F54F-AECE-882F57BA65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501" y="1479551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Switch</a:t>
            </a: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81332C95-FCB6-F547-9EC0-01AC0DC9E985}"/>
              </a:ext>
            </a:extLst>
          </p:cNvPr>
          <p:cNvCxnSpPr/>
          <p:nvPr/>
        </p:nvCxnSpPr>
        <p:spPr bwMode="auto">
          <a:xfrm flipV="1">
            <a:off x="1589" y="26394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02423300-1611-1248-85A2-4E1D5CA233BC}"/>
              </a:ext>
            </a:extLst>
          </p:cNvPr>
          <p:cNvCxnSpPr/>
          <p:nvPr/>
        </p:nvCxnSpPr>
        <p:spPr bwMode="auto">
          <a:xfrm flipV="1">
            <a:off x="1589" y="38544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BE7ACF44-2718-9145-93F8-B2CB198C4FC8}"/>
              </a:ext>
            </a:extLst>
          </p:cNvPr>
          <p:cNvCxnSpPr/>
          <p:nvPr/>
        </p:nvCxnSpPr>
        <p:spPr bwMode="auto">
          <a:xfrm flipV="1">
            <a:off x="-68244" y="5046134"/>
            <a:ext cx="12188826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0" name="TextBox 70">
            <a:extLst>
              <a:ext uri="{FF2B5EF4-FFF2-40B4-BE49-F238E27FC236}">
                <a16:creationId xmlns:a16="http://schemas.microsoft.com/office/drawing/2014/main" id="{C3951095-2328-E448-86B2-D1D2785AA8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851" y="2675467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Router</a:t>
            </a:r>
          </a:p>
        </p:txBody>
      </p:sp>
      <p:sp>
        <p:nvSpPr>
          <p:cNvPr id="61" name="TextBox 72">
            <a:extLst>
              <a:ext uri="{FF2B5EF4-FFF2-40B4-BE49-F238E27FC236}">
                <a16:creationId xmlns:a16="http://schemas.microsoft.com/office/drawing/2014/main" id="{6CD5D5B9-E7BF-EC41-9E98-4B2E13EE92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270" y="3890434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Database</a:t>
            </a:r>
          </a:p>
        </p:txBody>
      </p:sp>
      <p:sp>
        <p:nvSpPr>
          <p:cNvPr id="62" name="TextBox 17">
            <a:extLst>
              <a:ext uri="{FF2B5EF4-FFF2-40B4-BE49-F238E27FC236}">
                <a16:creationId xmlns:a16="http://schemas.microsoft.com/office/drawing/2014/main" id="{2C88BCBA-A692-FF47-A342-C4BFC4E693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270" y="5071533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Desktop Server</a:t>
            </a:r>
          </a:p>
        </p:txBody>
      </p:sp>
      <p:cxnSp>
        <p:nvCxnSpPr>
          <p:cNvPr id="63" name="Straight Connector 19">
            <a:extLst>
              <a:ext uri="{FF2B5EF4-FFF2-40B4-BE49-F238E27FC236}">
                <a16:creationId xmlns:a16="http://schemas.microsoft.com/office/drawing/2014/main" id="{4808B966-B1AB-D747-8758-9D0475F8836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91768" y="1212852"/>
            <a:ext cx="0" cy="505036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4" name="Straight Connector 20">
            <a:extLst>
              <a:ext uri="{FF2B5EF4-FFF2-40B4-BE49-F238E27FC236}">
                <a16:creationId xmlns:a16="http://schemas.microsoft.com/office/drawing/2014/main" id="{E7B098D7-E202-1843-B6D3-EC84852B66E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3820" y="1206501"/>
            <a:ext cx="0" cy="505671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8C5A0589-4FCE-7142-A861-71B08007CD76}"/>
              </a:ext>
            </a:extLst>
          </p:cNvPr>
          <p:cNvSpPr txBox="1"/>
          <p:nvPr/>
        </p:nvSpPr>
        <p:spPr>
          <a:xfrm>
            <a:off x="2041524" y="1327152"/>
            <a:ext cx="135854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FLAT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EC4DDEBD-C3B8-704A-8780-3BD5852EBFE2}"/>
              </a:ext>
            </a:extLst>
          </p:cNvPr>
          <p:cNvCxnSpPr/>
          <p:nvPr/>
        </p:nvCxnSpPr>
        <p:spPr bwMode="auto">
          <a:xfrm>
            <a:off x="3400069" y="12192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45C4481E-7750-8545-AFA3-05CB64B2ACBC}"/>
              </a:ext>
            </a:extLst>
          </p:cNvPr>
          <p:cNvSpPr txBox="1"/>
          <p:nvPr/>
        </p:nvSpPr>
        <p:spPr>
          <a:xfrm>
            <a:off x="3400070" y="1325034"/>
            <a:ext cx="2698048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ISOMETRIC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736134B8-3C7E-E04C-A6CF-7EE86C753BBF}"/>
              </a:ext>
            </a:extLst>
          </p:cNvPr>
          <p:cNvCxnSpPr/>
          <p:nvPr/>
        </p:nvCxnSpPr>
        <p:spPr bwMode="auto">
          <a:xfrm>
            <a:off x="4726874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957BAB83-212C-AA40-BB89-C41B1425C359}"/>
              </a:ext>
            </a:extLst>
          </p:cNvPr>
          <p:cNvCxnSpPr/>
          <p:nvPr/>
        </p:nvCxnSpPr>
        <p:spPr bwMode="auto">
          <a:xfrm>
            <a:off x="9492366" y="1221318"/>
            <a:ext cx="0" cy="50419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06B602F7-ECC1-7A48-95A2-D43E6025AAA7}"/>
              </a:ext>
            </a:extLst>
          </p:cNvPr>
          <p:cNvCxnSpPr/>
          <p:nvPr/>
        </p:nvCxnSpPr>
        <p:spPr bwMode="auto">
          <a:xfrm>
            <a:off x="10817055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A39A9F9F-CE14-E14E-8B66-A4F0815D8029}"/>
              </a:ext>
            </a:extLst>
          </p:cNvPr>
          <p:cNvSpPr txBox="1"/>
          <p:nvPr/>
        </p:nvSpPr>
        <p:spPr>
          <a:xfrm>
            <a:off x="9494484" y="1301752"/>
            <a:ext cx="2695931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ISOMETRIC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6933C2A-460D-B942-B5DE-1F9B9B4D0932}"/>
              </a:ext>
            </a:extLst>
          </p:cNvPr>
          <p:cNvSpPr txBox="1"/>
          <p:nvPr/>
        </p:nvSpPr>
        <p:spPr>
          <a:xfrm>
            <a:off x="8129588" y="1327152"/>
            <a:ext cx="1360662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FLAT</a:t>
            </a:r>
          </a:p>
        </p:txBody>
      </p:sp>
      <p:pic>
        <p:nvPicPr>
          <p:cNvPr id="73" name="Picture 43">
            <a:extLst>
              <a:ext uri="{FF2B5EF4-FFF2-40B4-BE49-F238E27FC236}">
                <a16:creationId xmlns:a16="http://schemas.microsoft.com/office/drawing/2014/main" id="{FBB75CFA-70D3-8745-9784-72607F6A14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584" y="2859618"/>
            <a:ext cx="996691" cy="713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Picture 44">
            <a:extLst>
              <a:ext uri="{FF2B5EF4-FFF2-40B4-BE49-F238E27FC236}">
                <a16:creationId xmlns:a16="http://schemas.microsoft.com/office/drawing/2014/main" id="{F38F8EEC-73C2-2F4B-A415-8676FE7D27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779" y="2859618"/>
            <a:ext cx="996690" cy="713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46">
            <a:extLst>
              <a:ext uri="{FF2B5EF4-FFF2-40B4-BE49-F238E27FC236}">
                <a16:creationId xmlns:a16="http://schemas.microsoft.com/office/drawing/2014/main" id="{203D341F-668B-6D46-A504-4721ABAF28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1009" y="4072467"/>
            <a:ext cx="497288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Picture 47">
            <a:extLst>
              <a:ext uri="{FF2B5EF4-FFF2-40B4-BE49-F238E27FC236}">
                <a16:creationId xmlns:a16="http://schemas.microsoft.com/office/drawing/2014/main" id="{ADDABE69-F26B-4345-8F39-2ED50C4341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697" y="4074585"/>
            <a:ext cx="490939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49">
            <a:extLst>
              <a:ext uri="{FF2B5EF4-FFF2-40B4-BE49-F238E27FC236}">
                <a16:creationId xmlns:a16="http://schemas.microsoft.com/office/drawing/2014/main" id="{06BFD9D1-B1B8-6448-A259-84EE0E03707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40223" y="5232401"/>
            <a:ext cx="54807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Picture 60">
            <a:extLst>
              <a:ext uri="{FF2B5EF4-FFF2-40B4-BE49-F238E27FC236}">
                <a16:creationId xmlns:a16="http://schemas.microsoft.com/office/drawing/2014/main" id="{78D4CAE8-1FCF-0A4C-B097-8A6C4E1607B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584" y="1672168"/>
            <a:ext cx="996691" cy="713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61">
            <a:extLst>
              <a:ext uri="{FF2B5EF4-FFF2-40B4-BE49-F238E27FC236}">
                <a16:creationId xmlns:a16="http://schemas.microsoft.com/office/drawing/2014/main" id="{391E7F02-8E33-5B49-9CEC-C0C36FB64E1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779" y="1672168"/>
            <a:ext cx="996690" cy="713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Picture 1">
            <a:extLst>
              <a:ext uri="{FF2B5EF4-FFF2-40B4-BE49-F238E27FC236}">
                <a16:creationId xmlns:a16="http://schemas.microsoft.com/office/drawing/2014/main" id="{1591FF64-08DD-3345-ACB5-322F770EC06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155" y="1947334"/>
            <a:ext cx="857027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" name="Picture 4" descr="Router_Flat.png">
            <a:extLst>
              <a:ext uri="{FF2B5EF4-FFF2-40B4-BE49-F238E27FC236}">
                <a16:creationId xmlns:a16="http://schemas.microsoft.com/office/drawing/2014/main" id="{5BCE9818-FF69-B64C-83A1-5F74079CDAF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155" y="3090335"/>
            <a:ext cx="857027" cy="194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Picture 6" descr="Cylinder_Database_Flat.png">
            <a:extLst>
              <a:ext uri="{FF2B5EF4-FFF2-40B4-BE49-F238E27FC236}">
                <a16:creationId xmlns:a16="http://schemas.microsoft.com/office/drawing/2014/main" id="{E0F86523-2F00-5F4B-B155-136FAF15848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5908" y="4176185"/>
            <a:ext cx="429572" cy="531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Picture 7" descr="Desktop_Gray_Flat.png">
            <a:extLst>
              <a:ext uri="{FF2B5EF4-FFF2-40B4-BE49-F238E27FC236}">
                <a16:creationId xmlns:a16="http://schemas.microsoft.com/office/drawing/2014/main" id="{31A29BAC-530C-A346-9CBD-CB0344BD3C3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4580" y="5291668"/>
            <a:ext cx="361855" cy="728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" name="TextBox 42">
            <a:extLst>
              <a:ext uri="{FF2B5EF4-FFF2-40B4-BE49-F238E27FC236}">
                <a16:creationId xmlns:a16="http://schemas.microsoft.com/office/drawing/2014/main" id="{2A9F2290-1CBE-8B45-8362-AC4A06054B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6567" y="1456267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LAN</a:t>
            </a:r>
          </a:p>
        </p:txBody>
      </p:sp>
      <p:pic>
        <p:nvPicPr>
          <p:cNvPr id="96" name="Picture 8" descr="LAN_Network.png">
            <a:extLst>
              <a:ext uri="{FF2B5EF4-FFF2-40B4-BE49-F238E27FC236}">
                <a16:creationId xmlns:a16="http://schemas.microsoft.com/office/drawing/2014/main" id="{879366E8-5DAA-1B45-9253-EE3D06A646C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1862" y="1553634"/>
            <a:ext cx="992459" cy="92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" name="TextBox 48">
            <a:extLst>
              <a:ext uri="{FF2B5EF4-FFF2-40B4-BE49-F238E27FC236}">
                <a16:creationId xmlns:a16="http://schemas.microsoft.com/office/drawing/2014/main" id="{C47C1BE9-7516-4540-B381-DB2F420B05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0799" y="3877733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IC</a:t>
            </a:r>
          </a:p>
        </p:txBody>
      </p:sp>
      <p:pic>
        <p:nvPicPr>
          <p:cNvPr id="101" name="Picture 10" descr="ISO-IC.png">
            <a:extLst>
              <a:ext uri="{FF2B5EF4-FFF2-40B4-BE49-F238E27FC236}">
                <a16:creationId xmlns:a16="http://schemas.microsoft.com/office/drawing/2014/main" id="{02D337C2-4E84-1149-870E-2D07029545B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3979" y="4157135"/>
            <a:ext cx="878187" cy="550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" name="TextBox 51">
            <a:extLst>
              <a:ext uri="{FF2B5EF4-FFF2-40B4-BE49-F238E27FC236}">
                <a16:creationId xmlns:a16="http://schemas.microsoft.com/office/drawing/2014/main" id="{4FB7749E-3A96-6940-AF6D-9143183A7E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6567" y="5069417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Memory</a:t>
            </a:r>
          </a:p>
        </p:txBody>
      </p:sp>
      <p:pic>
        <p:nvPicPr>
          <p:cNvPr id="103" name="Picture 11" descr="ISO-Memory.png">
            <a:extLst>
              <a:ext uri="{FF2B5EF4-FFF2-40B4-BE49-F238E27FC236}">
                <a16:creationId xmlns:a16="http://schemas.microsoft.com/office/drawing/2014/main" id="{9130187F-EC35-754B-A1AD-76EE35FAE47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3192" y="5357286"/>
            <a:ext cx="954367" cy="577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62">
            <a:extLst>
              <a:ext uri="{FF2B5EF4-FFF2-40B4-BE49-F238E27FC236}">
                <a16:creationId xmlns:a16="http://schemas.microsoft.com/office/drawing/2014/main" id="{D85B0DB4-972C-0343-8A0D-1DEE898665C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3353" y="1769535"/>
            <a:ext cx="797776" cy="601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Picture 64">
            <a:extLst>
              <a:ext uri="{FF2B5EF4-FFF2-40B4-BE49-F238E27FC236}">
                <a16:creationId xmlns:a16="http://schemas.microsoft.com/office/drawing/2014/main" id="{3140A9C6-1BE4-FD41-ADDF-BC7E7324465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3353" y="4072467"/>
            <a:ext cx="797776" cy="797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Picture 67">
            <a:extLst>
              <a:ext uri="{FF2B5EF4-FFF2-40B4-BE49-F238E27FC236}">
                <a16:creationId xmlns:a16="http://schemas.microsoft.com/office/drawing/2014/main" id="{FF123AC1-DDC1-AB45-8E55-32E56BAC4450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3353" y="5579534"/>
            <a:ext cx="797776" cy="222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" name="Picture 71">
            <a:extLst>
              <a:ext uri="{FF2B5EF4-FFF2-40B4-BE49-F238E27FC236}">
                <a16:creationId xmlns:a16="http://schemas.microsoft.com/office/drawing/2014/main" id="{72ED5AFE-7DF8-4147-9702-06FDC13F286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8563" y="5232401"/>
            <a:ext cx="548073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" name="Picture 73" descr="LAN_Network.png">
            <a:extLst>
              <a:ext uri="{FF2B5EF4-FFF2-40B4-BE49-F238E27FC236}">
                <a16:creationId xmlns:a16="http://schemas.microsoft.com/office/drawing/2014/main" id="{5C7C964D-AA6B-364A-AAED-0B761C25023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022318" y="1553634"/>
            <a:ext cx="992459" cy="92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Picture 75" descr="ISO-IC.png">
            <a:extLst>
              <a:ext uri="{FF2B5EF4-FFF2-40B4-BE49-F238E27FC236}">
                <a16:creationId xmlns:a16="http://schemas.microsoft.com/office/drawing/2014/main" id="{DA26925F-A799-8D43-8B25-672EE440982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022317" y="4157135"/>
            <a:ext cx="880304" cy="550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" name="Picture 76" descr="ISO-Memory.png">
            <a:extLst>
              <a:ext uri="{FF2B5EF4-FFF2-40B4-BE49-F238E27FC236}">
                <a16:creationId xmlns:a16="http://schemas.microsoft.com/office/drawing/2014/main" id="{71D11FF7-7610-EA4F-AB16-010B4E494EA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973648" y="5357286"/>
            <a:ext cx="954367" cy="577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0" name="TextBox 52">
            <a:extLst>
              <a:ext uri="{FF2B5EF4-FFF2-40B4-BE49-F238E27FC236}">
                <a16:creationId xmlns:a16="http://schemas.microsoft.com/office/drawing/2014/main" id="{46B7AA7D-67B1-7D4A-B701-F38A85F821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6567" y="2654300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Round Router</a:t>
            </a:r>
          </a:p>
        </p:txBody>
      </p:sp>
      <p:pic>
        <p:nvPicPr>
          <p:cNvPr id="121" name="Picture 2" descr="Round-rounter-left.emf">
            <a:extLst>
              <a:ext uri="{FF2B5EF4-FFF2-40B4-BE49-F238E27FC236}">
                <a16:creationId xmlns:a16="http://schemas.microsoft.com/office/drawing/2014/main" id="{10D846B1-EFC9-174C-B8A2-675ADC27002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7837" y="2921000"/>
            <a:ext cx="844329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Picture 3" descr="Round-rounter-right.emf">
            <a:extLst>
              <a:ext uri="{FF2B5EF4-FFF2-40B4-BE49-F238E27FC236}">
                <a16:creationId xmlns:a16="http://schemas.microsoft.com/office/drawing/2014/main" id="{7C23148C-1231-B54C-8D5C-4D6D7E24BBC0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5221" y="2963334"/>
            <a:ext cx="8274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649632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DB291B"/>
                </a:solidFill>
                <a:latin typeface="Arial" charset="0"/>
              </a:rPr>
              <a:t>Security-Driven Networking </a:t>
            </a:r>
            <a:r>
              <a:rPr lang="en-US" sz="2400" dirty="0">
                <a:latin typeface="Arial" charset="0"/>
              </a:rPr>
              <a:t>– Features</a:t>
            </a:r>
          </a:p>
        </p:txBody>
      </p:sp>
      <p:pic>
        <p:nvPicPr>
          <p:cNvPr id="100" name="Picture 99">
            <a:extLst>
              <a:ext uri="{FF2B5EF4-FFF2-40B4-BE49-F238E27FC236}">
                <a16:creationId xmlns:a16="http://schemas.microsoft.com/office/drawing/2014/main" id="{359D2B48-CFF2-264E-8A71-7463DFC073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1748" y="148335"/>
            <a:ext cx="679921" cy="679921"/>
          </a:xfrm>
          <a:prstGeom prst="rect">
            <a:avLst/>
          </a:prstGeom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id="{BF6E15CC-8D6F-384D-8DC5-819AAE501349}"/>
              </a:ext>
            </a:extLst>
          </p:cNvPr>
          <p:cNvSpPr/>
          <p:nvPr/>
        </p:nvSpPr>
        <p:spPr bwMode="auto">
          <a:xfrm>
            <a:off x="11014128" y="5359400"/>
            <a:ext cx="857026" cy="889001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pic>
        <p:nvPicPr>
          <p:cNvPr id="51" name="Picture 3">
            <a:extLst>
              <a:ext uri="{FF2B5EF4-FFF2-40B4-BE49-F238E27FC236}">
                <a16:creationId xmlns:a16="http://schemas.microsoft.com/office/drawing/2014/main" id="{112344C1-29FC-FB42-A657-86A95855EF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373" y="916518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TextBox 4">
            <a:extLst>
              <a:ext uri="{FF2B5EF4-FFF2-40B4-BE49-F238E27FC236}">
                <a16:creationId xmlns:a16="http://schemas.microsoft.com/office/drawing/2014/main" id="{93F82535-15D2-9F41-B486-135BFF7E35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336" y="618067"/>
            <a:ext cx="185371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Form Factor</a:t>
            </a:r>
          </a:p>
        </p:txBody>
      </p:sp>
      <p:pic>
        <p:nvPicPr>
          <p:cNvPr id="53" name="Picture 5">
            <a:extLst>
              <a:ext uri="{FF2B5EF4-FFF2-40B4-BE49-F238E27FC236}">
                <a16:creationId xmlns:a16="http://schemas.microsoft.com/office/drawing/2014/main" id="{4FCE9F10-1508-004A-9462-2A48316F0C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020" y="916518"/>
            <a:ext cx="653880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6">
            <a:extLst>
              <a:ext uri="{FF2B5EF4-FFF2-40B4-BE49-F238E27FC236}">
                <a16:creationId xmlns:a16="http://schemas.microsoft.com/office/drawing/2014/main" id="{93F17931-0ED9-7D49-ACD8-586810AF31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783" y="916518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Picture 8">
            <a:extLst>
              <a:ext uri="{FF2B5EF4-FFF2-40B4-BE49-F238E27FC236}">
                <a16:creationId xmlns:a16="http://schemas.microsoft.com/office/drawing/2014/main" id="{08FC4077-4A95-E449-9B31-D553C75736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910" y="918636"/>
            <a:ext cx="651764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9">
            <a:extLst>
              <a:ext uri="{FF2B5EF4-FFF2-40B4-BE49-F238E27FC236}">
                <a16:creationId xmlns:a16="http://schemas.microsoft.com/office/drawing/2014/main" id="{5283C3EF-0D38-E24D-8174-7013552A39A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41" y="1924053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Picture 10">
            <a:extLst>
              <a:ext uri="{FF2B5EF4-FFF2-40B4-BE49-F238E27FC236}">
                <a16:creationId xmlns:a16="http://schemas.microsoft.com/office/drawing/2014/main" id="{F3E5827A-5D21-CE47-B2B4-E948C95A4D5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989" y="1928286"/>
            <a:ext cx="651764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Picture 11">
            <a:extLst>
              <a:ext uri="{FF2B5EF4-FFF2-40B4-BE49-F238E27FC236}">
                <a16:creationId xmlns:a16="http://schemas.microsoft.com/office/drawing/2014/main" id="{A84EB10C-A67C-5443-B58B-CD4B672BA82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753" y="1924053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12">
            <a:extLst>
              <a:ext uri="{FF2B5EF4-FFF2-40B4-BE49-F238E27FC236}">
                <a16:creationId xmlns:a16="http://schemas.microsoft.com/office/drawing/2014/main" id="{FAB331B6-827D-D24B-858D-89435CF6A00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516" y="1928286"/>
            <a:ext cx="651764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Picture 13">
            <a:extLst>
              <a:ext uri="{FF2B5EF4-FFF2-40B4-BE49-F238E27FC236}">
                <a16:creationId xmlns:a16="http://schemas.microsoft.com/office/drawing/2014/main" id="{53DA5822-B3A2-E24D-8485-CBFC5287818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280" y="1928285"/>
            <a:ext cx="632718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16">
            <a:extLst>
              <a:ext uri="{FF2B5EF4-FFF2-40B4-BE49-F238E27FC236}">
                <a16:creationId xmlns:a16="http://schemas.microsoft.com/office/drawing/2014/main" id="{ECDFA0FD-6C1E-6243-9276-43112045269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1999" y="1928285"/>
            <a:ext cx="634835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Picture 17">
            <a:extLst>
              <a:ext uri="{FF2B5EF4-FFF2-40B4-BE49-F238E27FC236}">
                <a16:creationId xmlns:a16="http://schemas.microsoft.com/office/drawing/2014/main" id="{BE165F4C-F5DB-CB47-B2A8-A2337764292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92" y="3147496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" name="TextBox 18">
            <a:extLst>
              <a:ext uri="{FF2B5EF4-FFF2-40B4-BE49-F238E27FC236}">
                <a16:creationId xmlns:a16="http://schemas.microsoft.com/office/drawing/2014/main" id="{7FAEB2CC-E3A8-574E-AADA-8D4DA978F0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730" y="2868095"/>
            <a:ext cx="185371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Interface</a:t>
            </a:r>
          </a:p>
        </p:txBody>
      </p:sp>
      <p:pic>
        <p:nvPicPr>
          <p:cNvPr id="97" name="Picture 19">
            <a:extLst>
              <a:ext uri="{FF2B5EF4-FFF2-40B4-BE49-F238E27FC236}">
                <a16:creationId xmlns:a16="http://schemas.microsoft.com/office/drawing/2014/main" id="{9535663A-6D64-D94C-B65F-9FB884B42E3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52" y="3147496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Picture 20">
            <a:extLst>
              <a:ext uri="{FF2B5EF4-FFF2-40B4-BE49-F238E27FC236}">
                <a16:creationId xmlns:a16="http://schemas.microsoft.com/office/drawing/2014/main" id="{75352DA9-E05F-7E4A-BA8D-D5E44A30185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093" y="3147496"/>
            <a:ext cx="649647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21">
            <a:extLst>
              <a:ext uri="{FF2B5EF4-FFF2-40B4-BE49-F238E27FC236}">
                <a16:creationId xmlns:a16="http://schemas.microsoft.com/office/drawing/2014/main" id="{AC1B56DE-14E6-554C-98EA-9BB39CC4E13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2855" y="3147496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" name="Picture 22">
            <a:extLst>
              <a:ext uri="{FF2B5EF4-FFF2-40B4-BE49-F238E27FC236}">
                <a16:creationId xmlns:a16="http://schemas.microsoft.com/office/drawing/2014/main" id="{7F3A7234-7D92-1B41-B098-0CA5650315E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4619" y="3151729"/>
            <a:ext cx="651764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" name="Picture 23">
            <a:extLst>
              <a:ext uri="{FF2B5EF4-FFF2-40B4-BE49-F238E27FC236}">
                <a16:creationId xmlns:a16="http://schemas.microsoft.com/office/drawing/2014/main" id="{FA5DE8A9-59AF-C24A-B5A0-80B195E6164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382" y="3147496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" name="Picture 24">
            <a:extLst>
              <a:ext uri="{FF2B5EF4-FFF2-40B4-BE49-F238E27FC236}">
                <a16:creationId xmlns:a16="http://schemas.microsoft.com/office/drawing/2014/main" id="{191BEBDA-A17E-7C41-AEEF-F17383AF3F31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146" y="3151729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" name="Picture 25">
            <a:extLst>
              <a:ext uri="{FF2B5EF4-FFF2-40B4-BE49-F238E27FC236}">
                <a16:creationId xmlns:a16="http://schemas.microsoft.com/office/drawing/2014/main" id="{EB146197-38AD-494B-B144-3983EE7064D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909" y="3147496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Picture 26">
            <a:extLst>
              <a:ext uri="{FF2B5EF4-FFF2-40B4-BE49-F238E27FC236}">
                <a16:creationId xmlns:a16="http://schemas.microsoft.com/office/drawing/2014/main" id="{8EA4C756-BB6C-D948-BD31-C2F0BB78A66A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673" y="3151729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" name="Picture 30">
            <a:extLst>
              <a:ext uri="{FF2B5EF4-FFF2-40B4-BE49-F238E27FC236}">
                <a16:creationId xmlns:a16="http://schemas.microsoft.com/office/drawing/2014/main" id="{8DF50C7E-640E-E041-9C19-8BBF34D328B3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7451" y="3145378"/>
            <a:ext cx="651764" cy="958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" name="Picture 32">
            <a:extLst>
              <a:ext uri="{FF2B5EF4-FFF2-40B4-BE49-F238E27FC236}">
                <a16:creationId xmlns:a16="http://schemas.microsoft.com/office/drawing/2014/main" id="{B6701111-C89E-E94D-8E7E-F82EB88D05BE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36" y="4135978"/>
            <a:ext cx="651764" cy="958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Picture 33">
            <a:extLst>
              <a:ext uri="{FF2B5EF4-FFF2-40B4-BE49-F238E27FC236}">
                <a16:creationId xmlns:a16="http://schemas.microsoft.com/office/drawing/2014/main" id="{32EC8962-7253-804B-A521-9AE7D107D7B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566" y="4140211"/>
            <a:ext cx="651764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" name="Picture 34">
            <a:extLst>
              <a:ext uri="{FF2B5EF4-FFF2-40B4-BE49-F238E27FC236}">
                <a16:creationId xmlns:a16="http://schemas.microsoft.com/office/drawing/2014/main" id="{561CD146-2A5D-764E-95C0-4353F35A4EE4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330" y="4142329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" name="Picture 35">
            <a:extLst>
              <a:ext uri="{FF2B5EF4-FFF2-40B4-BE49-F238E27FC236}">
                <a16:creationId xmlns:a16="http://schemas.microsoft.com/office/drawing/2014/main" id="{7CD03C92-37E0-B646-82E3-F9D940C6234C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093" y="4142329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" name="Picture 36">
            <a:extLst>
              <a:ext uri="{FF2B5EF4-FFF2-40B4-BE49-F238E27FC236}">
                <a16:creationId xmlns:a16="http://schemas.microsoft.com/office/drawing/2014/main" id="{42479360-B151-4A41-8B4D-69240C51A9BE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2857" y="4142329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Picture 37">
            <a:extLst>
              <a:ext uri="{FF2B5EF4-FFF2-40B4-BE49-F238E27FC236}">
                <a16:creationId xmlns:a16="http://schemas.microsoft.com/office/drawing/2014/main" id="{0DC2D44D-19FD-BB4F-932D-A47A4F420C3F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8086" y="980019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8" name="TextBox 38">
            <a:extLst>
              <a:ext uri="{FF2B5EF4-FFF2-40B4-BE49-F238E27FC236}">
                <a16:creationId xmlns:a16="http://schemas.microsoft.com/office/drawing/2014/main" id="{3BE3BD32-DE22-A640-93B2-F6ED60852C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8422" y="613834"/>
            <a:ext cx="1851600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Processor</a:t>
            </a:r>
            <a:endParaRPr lang="en-US" sz="110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29" name="Picture 39">
            <a:extLst>
              <a:ext uri="{FF2B5EF4-FFF2-40B4-BE49-F238E27FC236}">
                <a16:creationId xmlns:a16="http://schemas.microsoft.com/office/drawing/2014/main" id="{1F9C24DC-300B-DC4B-A26D-B5D09692556F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9298" y="980019"/>
            <a:ext cx="649648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" name="Picture 40">
            <a:extLst>
              <a:ext uri="{FF2B5EF4-FFF2-40B4-BE49-F238E27FC236}">
                <a16:creationId xmlns:a16="http://schemas.microsoft.com/office/drawing/2014/main" id="{269214DB-D136-4A46-B131-D471D22587D2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7189" y="980019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" name="Picture 41">
            <a:extLst>
              <a:ext uri="{FF2B5EF4-FFF2-40B4-BE49-F238E27FC236}">
                <a16:creationId xmlns:a16="http://schemas.microsoft.com/office/drawing/2014/main" id="{A5E72548-5C4E-B142-9247-27AE2107D762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8605" y="980019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" name="Picture 42">
            <a:extLst>
              <a:ext uri="{FF2B5EF4-FFF2-40B4-BE49-F238E27FC236}">
                <a16:creationId xmlns:a16="http://schemas.microsoft.com/office/drawing/2014/main" id="{2D004EEA-7BA5-7C4C-A055-FCAE6F9E77D5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5181" y="984252"/>
            <a:ext cx="651764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" name="TextBox 44">
            <a:extLst>
              <a:ext uri="{FF2B5EF4-FFF2-40B4-BE49-F238E27FC236}">
                <a16:creationId xmlns:a16="http://schemas.microsoft.com/office/drawing/2014/main" id="{6AC6E645-63B7-514B-AEF5-F8E22CEF3E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220" y="5120228"/>
            <a:ext cx="185371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Power</a:t>
            </a:r>
          </a:p>
        </p:txBody>
      </p:sp>
      <p:pic>
        <p:nvPicPr>
          <p:cNvPr id="134" name="Picture 46">
            <a:extLst>
              <a:ext uri="{FF2B5EF4-FFF2-40B4-BE49-F238E27FC236}">
                <a16:creationId xmlns:a16="http://schemas.microsoft.com/office/drawing/2014/main" id="{86E9EDDC-D4C4-F847-A543-AD219F694527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374" y="5384806"/>
            <a:ext cx="649647" cy="958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" name="Picture 47">
            <a:extLst>
              <a:ext uri="{FF2B5EF4-FFF2-40B4-BE49-F238E27FC236}">
                <a16:creationId xmlns:a16="http://schemas.microsoft.com/office/drawing/2014/main" id="{8E85E818-5262-8E47-8012-DA677A4F5179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138" y="5384806"/>
            <a:ext cx="636950" cy="1100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" name="Picture 48">
            <a:extLst>
              <a:ext uri="{FF2B5EF4-FFF2-40B4-BE49-F238E27FC236}">
                <a16:creationId xmlns:a16="http://schemas.microsoft.com/office/drawing/2014/main" id="{91332E81-1C28-A748-A053-0FBED37C3F11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785" y="5386925"/>
            <a:ext cx="639067" cy="1096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Picture 49">
            <a:extLst>
              <a:ext uri="{FF2B5EF4-FFF2-40B4-BE49-F238E27FC236}">
                <a16:creationId xmlns:a16="http://schemas.microsoft.com/office/drawing/2014/main" id="{0A51436C-D5E6-6847-99AD-4F1962867EA4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897" y="5389041"/>
            <a:ext cx="636950" cy="1096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8" name="TextBox 50">
            <a:extLst>
              <a:ext uri="{FF2B5EF4-FFF2-40B4-BE49-F238E27FC236}">
                <a16:creationId xmlns:a16="http://schemas.microsoft.com/office/drawing/2014/main" id="{F7D3F9B3-D7F3-9948-8272-5293EC6303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3592" y="5118110"/>
            <a:ext cx="185371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Storage</a:t>
            </a:r>
          </a:p>
        </p:txBody>
      </p:sp>
      <p:pic>
        <p:nvPicPr>
          <p:cNvPr id="139" name="Picture 51">
            <a:extLst>
              <a:ext uri="{FF2B5EF4-FFF2-40B4-BE49-F238E27FC236}">
                <a16:creationId xmlns:a16="http://schemas.microsoft.com/office/drawing/2014/main" id="{189CA882-82BC-254C-8184-EFE5992F3A7B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5747" y="5382691"/>
            <a:ext cx="649647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0" name="Picture 52">
            <a:extLst>
              <a:ext uri="{FF2B5EF4-FFF2-40B4-BE49-F238E27FC236}">
                <a16:creationId xmlns:a16="http://schemas.microsoft.com/office/drawing/2014/main" id="{3BDC74E0-C4AC-0F4E-8C41-E845C186BB57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511" y="5384807"/>
            <a:ext cx="639067" cy="1096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" name="Picture 55">
            <a:extLst>
              <a:ext uri="{FF2B5EF4-FFF2-40B4-BE49-F238E27FC236}">
                <a16:creationId xmlns:a16="http://schemas.microsoft.com/office/drawing/2014/main" id="{14683AA3-4AA2-224A-B628-396742E0F99C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173" y="4125391"/>
            <a:ext cx="649647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2" name="Picture 56">
            <a:extLst>
              <a:ext uri="{FF2B5EF4-FFF2-40B4-BE49-F238E27FC236}">
                <a16:creationId xmlns:a16="http://schemas.microsoft.com/office/drawing/2014/main" id="{08EC4EF7-4E34-E343-8E9F-143E2EA60126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819" y="4131740"/>
            <a:ext cx="651764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" name="Picture 57">
            <a:extLst>
              <a:ext uri="{FF2B5EF4-FFF2-40B4-BE49-F238E27FC236}">
                <a16:creationId xmlns:a16="http://schemas.microsoft.com/office/drawing/2014/main" id="{CF4DB151-F355-B743-8D9B-ACB8557F89A3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536" y="4131740"/>
            <a:ext cx="649647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4" name="TextBox 58">
            <a:extLst>
              <a:ext uri="{FF2B5EF4-FFF2-40B4-BE49-F238E27FC236}">
                <a16:creationId xmlns:a16="http://schemas.microsoft.com/office/drawing/2014/main" id="{1364FCFE-C759-774B-B5D3-DA11420B5B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2966" y="3429011"/>
            <a:ext cx="185160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Wi-Fi</a:t>
            </a:r>
          </a:p>
        </p:txBody>
      </p:sp>
      <p:pic>
        <p:nvPicPr>
          <p:cNvPr id="145" name="Picture 59">
            <a:extLst>
              <a:ext uri="{FF2B5EF4-FFF2-40B4-BE49-F238E27FC236}">
                <a16:creationId xmlns:a16="http://schemas.microsoft.com/office/drawing/2014/main" id="{204D74C8-57CE-524C-A664-E7B70DDB999E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5121" y="3693591"/>
            <a:ext cx="649647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6" name="Picture 61">
            <a:extLst>
              <a:ext uri="{FF2B5EF4-FFF2-40B4-BE49-F238E27FC236}">
                <a16:creationId xmlns:a16="http://schemas.microsoft.com/office/drawing/2014/main" id="{C0EE6730-FF43-BF4D-8F8B-D52F9B7531B7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697" y="3693591"/>
            <a:ext cx="649648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" name="Picture 62">
            <a:extLst>
              <a:ext uri="{FF2B5EF4-FFF2-40B4-BE49-F238E27FC236}">
                <a16:creationId xmlns:a16="http://schemas.microsoft.com/office/drawing/2014/main" id="{787EA8D4-D03C-D149-A7C7-CDE8BE1675F9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1344" y="3699940"/>
            <a:ext cx="651764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" name="Picture 63">
            <a:extLst>
              <a:ext uri="{FF2B5EF4-FFF2-40B4-BE49-F238E27FC236}">
                <a16:creationId xmlns:a16="http://schemas.microsoft.com/office/drawing/2014/main" id="{C52B5FFB-A568-2946-ACA8-E24DDD2A2BE5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2527" y="3699940"/>
            <a:ext cx="649648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9" name="Picture 64">
            <a:extLst>
              <a:ext uri="{FF2B5EF4-FFF2-40B4-BE49-F238E27FC236}">
                <a16:creationId xmlns:a16="http://schemas.microsoft.com/office/drawing/2014/main" id="{6364FAF9-8825-4A4D-9055-D95A29BEA087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2755" y="3699940"/>
            <a:ext cx="649648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" name="Picture 65">
            <a:extLst>
              <a:ext uri="{FF2B5EF4-FFF2-40B4-BE49-F238E27FC236}">
                <a16:creationId xmlns:a16="http://schemas.microsoft.com/office/drawing/2014/main" id="{D8EAAF40-F21B-6646-9972-81889E458B4A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2197" y="3699940"/>
            <a:ext cx="649648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" name="Picture 2" descr="Interface-SFP.emf">
            <a:extLst>
              <a:ext uri="{FF2B5EF4-FFF2-40B4-BE49-F238E27FC236}">
                <a16:creationId xmlns:a16="http://schemas.microsoft.com/office/drawing/2014/main" id="{1AADC825-CBD0-DD42-9ECC-8B8BB08FD0C2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269" y="4142329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Picture 60">
            <a:extLst>
              <a:ext uri="{FF2B5EF4-FFF2-40B4-BE49-F238E27FC236}">
                <a16:creationId xmlns:a16="http://schemas.microsoft.com/office/drawing/2014/main" id="{F1EF8098-2BB5-EE4D-A356-640361F7F4FE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267" y="4142329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" name="Group 3">
            <a:extLst>
              <a:ext uri="{FF2B5EF4-FFF2-40B4-BE49-F238E27FC236}">
                <a16:creationId xmlns:a16="http://schemas.microsoft.com/office/drawing/2014/main" id="{21C2129E-4D7D-2844-805C-F2FA7DB0835F}"/>
              </a:ext>
            </a:extLst>
          </p:cNvPr>
          <p:cNvGrpSpPr>
            <a:grpSpLocks/>
          </p:cNvGrpSpPr>
          <p:nvPr/>
        </p:nvGrpSpPr>
        <p:grpSpPr bwMode="auto">
          <a:xfrm>
            <a:off x="7672108" y="988485"/>
            <a:ext cx="643299" cy="950383"/>
            <a:chOff x="6049962" y="1205619"/>
            <a:chExt cx="483199" cy="711376"/>
          </a:xfrm>
        </p:grpSpPr>
        <p:pic>
          <p:nvPicPr>
            <p:cNvPr id="154" name="Picture 1" descr="FortiASIC-Editable.emf">
              <a:extLst>
                <a:ext uri="{FF2B5EF4-FFF2-40B4-BE49-F238E27FC236}">
                  <a16:creationId xmlns:a16="http://schemas.microsoft.com/office/drawing/2014/main" id="{9D1DA556-A580-2449-8F13-04A0468C6BD6}"/>
                </a:ext>
              </a:extLst>
            </p:cNvPr>
            <p:cNvPicPr>
              <a:picLocks noChangeAspect="1"/>
            </p:cNvPicPr>
            <p:nvPr/>
          </p:nvPicPr>
          <p:blipFill>
            <a:blip r:embed="rId5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9962" y="1205619"/>
              <a:ext cx="483199" cy="711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5" name="TextBox 2">
              <a:extLst>
                <a:ext uri="{FF2B5EF4-FFF2-40B4-BE49-F238E27FC236}">
                  <a16:creationId xmlns:a16="http://schemas.microsoft.com/office/drawing/2014/main" id="{F4996046-EC83-9142-A98C-7BFB8B202B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23636" y="1660761"/>
              <a:ext cx="374650" cy="207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200" b="1">
                  <a:solidFill>
                    <a:srgbClr val="3E4F50"/>
                  </a:solidFill>
                  <a:latin typeface="Arial Narrow Bold" charset="0"/>
                  <a:cs typeface="Arial Narrow Bold" charset="0"/>
                </a:rPr>
                <a:t>XX</a:t>
              </a:r>
              <a:r>
                <a:rPr lang="en-US" sz="1100" b="1">
                  <a:solidFill>
                    <a:srgbClr val="3E4F50"/>
                  </a:solidFill>
                  <a:latin typeface="Arial Narrow Bold" charset="0"/>
                  <a:cs typeface="Arial Narrow Bold" charset="0"/>
                </a:rPr>
                <a:t>X</a:t>
              </a:r>
            </a:p>
          </p:txBody>
        </p:sp>
      </p:grpSp>
      <p:pic>
        <p:nvPicPr>
          <p:cNvPr id="156" name="Picture 4" descr="FortiASIC-SOC3.emf">
            <a:extLst>
              <a:ext uri="{FF2B5EF4-FFF2-40B4-BE49-F238E27FC236}">
                <a16:creationId xmlns:a16="http://schemas.microsoft.com/office/drawing/2014/main" id="{9CC37830-92B1-634C-ACA6-E53FD9EEA606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995" y="2260600"/>
            <a:ext cx="641182" cy="950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7" name="TextBox 5">
            <a:extLst>
              <a:ext uri="{FF2B5EF4-FFF2-40B4-BE49-F238E27FC236}">
                <a16:creationId xmlns:a16="http://schemas.microsoft.com/office/drawing/2014/main" id="{831DF9D0-F4E3-A94A-9371-58390A44B5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5179" y="1888067"/>
            <a:ext cx="75595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Editable</a:t>
            </a:r>
          </a:p>
        </p:txBody>
      </p:sp>
      <p:pic>
        <p:nvPicPr>
          <p:cNvPr id="158" name="Picture 8" descr="FortiASIC-DP2.png">
            <a:extLst>
              <a:ext uri="{FF2B5EF4-FFF2-40B4-BE49-F238E27FC236}">
                <a16:creationId xmlns:a16="http://schemas.microsoft.com/office/drawing/2014/main" id="{B0987CE7-B41B-234A-BF3B-BB326D821D25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6229" y="2260602"/>
            <a:ext cx="647531" cy="954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" name="Picture 9" descr="FortiASIC-NP6.png">
            <a:extLst>
              <a:ext uri="{FF2B5EF4-FFF2-40B4-BE49-F238E27FC236}">
                <a16:creationId xmlns:a16="http://schemas.microsoft.com/office/drawing/2014/main" id="{E613BDBF-6B49-7444-B184-65132E912CB0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8232" y="2262719"/>
            <a:ext cx="634835" cy="935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0" name="Picture 10" descr="FortiASIC-CP9.png">
            <a:extLst>
              <a:ext uri="{FF2B5EF4-FFF2-40B4-BE49-F238E27FC236}">
                <a16:creationId xmlns:a16="http://schemas.microsoft.com/office/drawing/2014/main" id="{A926182F-91A8-764E-8F33-E858BD9A3BBB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5016" y="2260601"/>
            <a:ext cx="649647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" name="Picture 2" descr="FortiASIC-NP6-Lite.png">
            <a:extLst>
              <a:ext uri="{FF2B5EF4-FFF2-40B4-BE49-F238E27FC236}">
                <a16:creationId xmlns:a16="http://schemas.microsoft.com/office/drawing/2014/main" id="{CED550FB-D731-2842-93D7-B94C3EAFB0AB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6815" y="2258485"/>
            <a:ext cx="645416" cy="95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2" name="Picture 161" descr="Form-Factor-4U.emf">
            <a:extLst>
              <a:ext uri="{FF2B5EF4-FFF2-40B4-BE49-F238E27FC236}">
                <a16:creationId xmlns:a16="http://schemas.microsoft.com/office/drawing/2014/main" id="{08721531-B42F-3E45-88FD-3ABC803F0D59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175" y="922867"/>
            <a:ext cx="649081" cy="956303"/>
          </a:xfrm>
          <a:prstGeom prst="rect">
            <a:avLst/>
          </a:prstGeom>
        </p:spPr>
      </p:pic>
      <p:pic>
        <p:nvPicPr>
          <p:cNvPr id="163" name="Picture 162" descr="Form-Factor-5U.emf">
            <a:extLst>
              <a:ext uri="{FF2B5EF4-FFF2-40B4-BE49-F238E27FC236}">
                <a16:creationId xmlns:a16="http://schemas.microsoft.com/office/drawing/2014/main" id="{253B8457-736F-8A47-B32F-BE5F0C1F2996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058" y="914400"/>
            <a:ext cx="652480" cy="961310"/>
          </a:xfrm>
          <a:prstGeom prst="rect">
            <a:avLst/>
          </a:prstGeom>
        </p:spPr>
      </p:pic>
      <p:pic>
        <p:nvPicPr>
          <p:cNvPr id="164" name="Picture 163" descr="Form-Factor-6U.emf">
            <a:extLst>
              <a:ext uri="{FF2B5EF4-FFF2-40B4-BE49-F238E27FC236}">
                <a16:creationId xmlns:a16="http://schemas.microsoft.com/office/drawing/2014/main" id="{83591F4F-B7A7-E44F-9E43-94E721AD8982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218" y="914400"/>
            <a:ext cx="657620" cy="966640"/>
          </a:xfrm>
          <a:prstGeom prst="rect">
            <a:avLst/>
          </a:prstGeom>
        </p:spPr>
      </p:pic>
      <p:sp>
        <p:nvSpPr>
          <p:cNvPr id="165" name="TextBox 58">
            <a:extLst>
              <a:ext uri="{FF2B5EF4-FFF2-40B4-BE49-F238E27FC236}">
                <a16:creationId xmlns:a16="http://schemas.microsoft.com/office/drawing/2014/main" id="{66389A6D-621D-1240-AFF8-728F03CB6D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6900" y="4978411"/>
            <a:ext cx="185160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solidFill>
                  <a:srgbClr val="404040"/>
                </a:solidFill>
                <a:cs typeface="Helvetica 55 Roman" charset="0"/>
              </a:rPr>
              <a:t>FortiLink</a:t>
            </a:r>
            <a:endParaRPr lang="en-US" sz="110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66" name="Picture 165" descr="FortiLink-circle.emf">
            <a:extLst>
              <a:ext uri="{FF2B5EF4-FFF2-40B4-BE49-F238E27FC236}">
                <a16:creationId xmlns:a16="http://schemas.microsoft.com/office/drawing/2014/main" id="{64D9E429-3DAA-8A41-9F6F-DFF3B753FFA6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4621" y="5444067"/>
            <a:ext cx="729382" cy="728133"/>
          </a:xfrm>
          <a:prstGeom prst="rect">
            <a:avLst/>
          </a:prstGeom>
        </p:spPr>
      </p:pic>
      <p:pic>
        <p:nvPicPr>
          <p:cNvPr id="167" name="Picture 166" descr="FortiLink-gut.emf">
            <a:extLst>
              <a:ext uri="{FF2B5EF4-FFF2-40B4-BE49-F238E27FC236}">
                <a16:creationId xmlns:a16="http://schemas.microsoft.com/office/drawing/2014/main" id="{E69438E6-AC51-EF46-955B-AEFB6B851092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5854" y="5723164"/>
            <a:ext cx="584200" cy="226526"/>
          </a:xfrm>
          <a:prstGeom prst="rect">
            <a:avLst/>
          </a:prstGeom>
        </p:spPr>
      </p:pic>
      <p:pic>
        <p:nvPicPr>
          <p:cNvPr id="168" name="Picture 167" descr="FortiLink-circle-Lt.emf">
            <a:extLst>
              <a:ext uri="{FF2B5EF4-FFF2-40B4-BE49-F238E27FC236}">
                <a16:creationId xmlns:a16="http://schemas.microsoft.com/office/drawing/2014/main" id="{A6B615C3-25E3-2747-983F-2F479BFAC43B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9746" y="5444067"/>
            <a:ext cx="712420" cy="711200"/>
          </a:xfrm>
          <a:prstGeom prst="rect">
            <a:avLst/>
          </a:prstGeom>
        </p:spPr>
      </p:pic>
      <p:sp>
        <p:nvSpPr>
          <p:cNvPr id="169" name="Rectangle 168">
            <a:extLst>
              <a:ext uri="{FF2B5EF4-FFF2-40B4-BE49-F238E27FC236}">
                <a16:creationId xmlns:a16="http://schemas.microsoft.com/office/drawing/2014/main" id="{01F09DBE-7FD8-5146-B926-202151B35C9A}"/>
              </a:ext>
            </a:extLst>
          </p:cNvPr>
          <p:cNvSpPr/>
          <p:nvPr/>
        </p:nvSpPr>
        <p:spPr bwMode="auto">
          <a:xfrm>
            <a:off x="9041395" y="5359400"/>
            <a:ext cx="857026" cy="889001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pic>
        <p:nvPicPr>
          <p:cNvPr id="170" name="Picture 169" descr="FortiLink-gut-Lt.emf">
            <a:extLst>
              <a:ext uri="{FF2B5EF4-FFF2-40B4-BE49-F238E27FC236}">
                <a16:creationId xmlns:a16="http://schemas.microsoft.com/office/drawing/2014/main" id="{DD2711A7-7D3A-0A47-91FA-9D0C1020D892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9456" y="5722430"/>
            <a:ext cx="601133" cy="233093"/>
          </a:xfrm>
          <a:prstGeom prst="rect">
            <a:avLst/>
          </a:prstGeom>
        </p:spPr>
      </p:pic>
      <p:pic>
        <p:nvPicPr>
          <p:cNvPr id="171" name="Picture 170" descr="Form-Factor-8U.emf">
            <a:extLst>
              <a:ext uri="{FF2B5EF4-FFF2-40B4-BE49-F238E27FC236}">
                <a16:creationId xmlns:a16="http://schemas.microsoft.com/office/drawing/2014/main" id="{F6CC7746-74DF-984E-A8A5-653810ECD2FF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321" y="918124"/>
            <a:ext cx="648346" cy="953009"/>
          </a:xfrm>
          <a:prstGeom prst="rect">
            <a:avLst/>
          </a:prstGeom>
        </p:spPr>
      </p:pic>
      <p:pic>
        <p:nvPicPr>
          <p:cNvPr id="172" name="Picture 171">
            <a:extLst>
              <a:ext uri="{FF2B5EF4-FFF2-40B4-BE49-F238E27FC236}">
                <a16:creationId xmlns:a16="http://schemas.microsoft.com/office/drawing/2014/main" id="{17783C28-E815-304B-B675-391DA77BD355}"/>
              </a:ext>
            </a:extLst>
          </p:cNvPr>
          <p:cNvPicPr>
            <a:picLocks noChangeAspect="1"/>
          </p:cNvPicPr>
          <p:nvPr/>
        </p:nvPicPr>
        <p:blipFill>
          <a:blip r:embed="rId64"/>
          <a:stretch>
            <a:fillRect/>
          </a:stretch>
        </p:blipFill>
        <p:spPr>
          <a:xfrm>
            <a:off x="9569242" y="2278483"/>
            <a:ext cx="479502" cy="93673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C9EA87A-4208-E740-AE1E-8ED6DC39E366}"/>
              </a:ext>
            </a:extLst>
          </p:cNvPr>
          <p:cNvPicPr>
            <a:picLocks noChangeAspect="1"/>
          </p:cNvPicPr>
          <p:nvPr/>
        </p:nvPicPr>
        <p:blipFill>
          <a:blip r:embed="rId65"/>
          <a:stretch>
            <a:fillRect/>
          </a:stretch>
        </p:blipFill>
        <p:spPr>
          <a:xfrm>
            <a:off x="1761889" y="3156157"/>
            <a:ext cx="485544" cy="94411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47DB648-3F51-D044-9137-D53728209869}"/>
              </a:ext>
            </a:extLst>
          </p:cNvPr>
          <p:cNvPicPr>
            <a:picLocks noChangeAspect="1"/>
          </p:cNvPicPr>
          <p:nvPr/>
        </p:nvPicPr>
        <p:blipFill>
          <a:blip r:embed="rId66"/>
          <a:stretch>
            <a:fillRect/>
          </a:stretch>
        </p:blipFill>
        <p:spPr>
          <a:xfrm>
            <a:off x="7760984" y="2278483"/>
            <a:ext cx="477007" cy="930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543291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Rectangle 145"/>
          <p:cNvSpPr/>
          <p:nvPr/>
        </p:nvSpPr>
        <p:spPr bwMode="invGray">
          <a:xfrm>
            <a:off x="6072367" y="1561125"/>
            <a:ext cx="497682" cy="4734024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 bwMode="invGray">
          <a:xfrm>
            <a:off x="8185052" y="1548246"/>
            <a:ext cx="569218" cy="4734024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7170" name="Straight Connector 9"/>
          <p:cNvCxnSpPr>
            <a:cxnSpLocks noChangeShapeType="1"/>
          </p:cNvCxnSpPr>
          <p:nvPr/>
        </p:nvCxnSpPr>
        <p:spPr bwMode="auto">
          <a:xfrm flipV="1">
            <a:off x="1589" y="15451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01" name="Straight Connector 300"/>
          <p:cNvCxnSpPr/>
          <p:nvPr/>
        </p:nvCxnSpPr>
        <p:spPr bwMode="auto">
          <a:xfrm flipV="1">
            <a:off x="12170" y="27241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9" name="Straight Connector 318"/>
          <p:cNvCxnSpPr/>
          <p:nvPr/>
        </p:nvCxnSpPr>
        <p:spPr bwMode="auto">
          <a:xfrm flipV="1">
            <a:off x="1589" y="3903139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7" name="Straight Connector 336"/>
          <p:cNvCxnSpPr/>
          <p:nvPr/>
        </p:nvCxnSpPr>
        <p:spPr bwMode="auto">
          <a:xfrm flipV="1">
            <a:off x="12169" y="3314893"/>
            <a:ext cx="12154968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5" name="Straight Connector 354"/>
          <p:cNvCxnSpPr/>
          <p:nvPr/>
        </p:nvCxnSpPr>
        <p:spPr bwMode="auto">
          <a:xfrm flipV="1">
            <a:off x="1589" y="4485218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3" name="Straight Connector 372"/>
          <p:cNvCxnSpPr/>
          <p:nvPr/>
        </p:nvCxnSpPr>
        <p:spPr bwMode="auto">
          <a:xfrm flipV="1">
            <a:off x="12170" y="5073651"/>
            <a:ext cx="12188825" cy="25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1" name="Straight Connector 390"/>
          <p:cNvCxnSpPr/>
          <p:nvPr/>
        </p:nvCxnSpPr>
        <p:spPr bwMode="auto">
          <a:xfrm flipV="1">
            <a:off x="18518" y="5664201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249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0071CE"/>
                </a:solidFill>
                <a:latin typeface="Arial" charset="0"/>
              </a:rPr>
              <a:t>Dynamic Cloud Security </a:t>
            </a:r>
            <a:r>
              <a:rPr lang="en-US" sz="2400" dirty="0">
                <a:latin typeface="Arial" charset="0"/>
              </a:rPr>
              <a:t>– Products 1</a:t>
            </a:r>
          </a:p>
        </p:txBody>
      </p:sp>
      <p:cxnSp>
        <p:nvCxnSpPr>
          <p:cNvPr id="121" name="Straight Connector 120"/>
          <p:cNvCxnSpPr/>
          <p:nvPr/>
        </p:nvCxnSpPr>
        <p:spPr bwMode="auto">
          <a:xfrm>
            <a:off x="2458285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2" name="Straight Connector 121"/>
          <p:cNvCxnSpPr/>
          <p:nvPr/>
        </p:nvCxnSpPr>
        <p:spPr bwMode="auto">
          <a:xfrm>
            <a:off x="3505271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3" name="Straight Connector 122"/>
          <p:cNvCxnSpPr/>
          <p:nvPr/>
        </p:nvCxnSpPr>
        <p:spPr bwMode="auto">
          <a:xfrm>
            <a:off x="4537257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4" name="Straight Connector 123"/>
          <p:cNvCxnSpPr/>
          <p:nvPr/>
        </p:nvCxnSpPr>
        <p:spPr bwMode="auto">
          <a:xfrm>
            <a:off x="8750001" y="1238439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5" name="Straight Connector 124"/>
          <p:cNvCxnSpPr/>
          <p:nvPr/>
        </p:nvCxnSpPr>
        <p:spPr bwMode="auto">
          <a:xfrm>
            <a:off x="9388123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6" name="Straight Connector 125"/>
          <p:cNvCxnSpPr/>
          <p:nvPr/>
        </p:nvCxnSpPr>
        <p:spPr bwMode="auto">
          <a:xfrm>
            <a:off x="10044122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7" name="Straight Connector 126"/>
          <p:cNvCxnSpPr/>
          <p:nvPr/>
        </p:nvCxnSpPr>
        <p:spPr bwMode="auto">
          <a:xfrm>
            <a:off x="10700125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8" name="Straight Connector 127"/>
          <p:cNvCxnSpPr/>
          <p:nvPr/>
        </p:nvCxnSpPr>
        <p:spPr bwMode="auto">
          <a:xfrm>
            <a:off x="11311528" y="1209674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9" name="TextBox 128"/>
          <p:cNvSpPr txBox="1"/>
          <p:nvPr/>
        </p:nvSpPr>
        <p:spPr>
          <a:xfrm>
            <a:off x="1635427" y="1224267"/>
            <a:ext cx="636951" cy="29264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Base product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(hardware, software, etc.)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2600692" y="1224267"/>
            <a:ext cx="807932" cy="969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Virtual Machine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369193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CLOUD VM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6749193" y="122426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RUGGED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9428333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1U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10075866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2U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1066625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3U+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11356665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ALT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7863284" y="1224268"/>
            <a:ext cx="636950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Gut</a:t>
            </a:r>
          </a:p>
        </p:txBody>
      </p:sp>
      <p:cxnSp>
        <p:nvCxnSpPr>
          <p:cNvPr id="138" name="Straight Connector 137"/>
          <p:cNvCxnSpPr/>
          <p:nvPr/>
        </p:nvCxnSpPr>
        <p:spPr bwMode="auto">
          <a:xfrm>
            <a:off x="7628334" y="1229973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9" name="Straight Connector 138"/>
          <p:cNvCxnSpPr/>
          <p:nvPr/>
        </p:nvCxnSpPr>
        <p:spPr bwMode="auto">
          <a:xfrm>
            <a:off x="5578494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0" name="Straight Connector 139"/>
          <p:cNvCxnSpPr/>
          <p:nvPr/>
        </p:nvCxnSpPr>
        <p:spPr bwMode="auto">
          <a:xfrm>
            <a:off x="6561938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1" name="TextBox 140"/>
          <p:cNvSpPr txBox="1"/>
          <p:nvPr/>
        </p:nvSpPr>
        <p:spPr>
          <a:xfrm>
            <a:off x="474296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Color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5710198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Hosted/SaaS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879138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DESKTOP</a:t>
            </a:r>
          </a:p>
        </p:txBody>
      </p:sp>
      <p:cxnSp>
        <p:nvCxnSpPr>
          <p:cNvPr id="144" name="Straight Connector 143"/>
          <p:cNvCxnSpPr/>
          <p:nvPr/>
        </p:nvCxnSpPr>
        <p:spPr bwMode="auto">
          <a:xfrm>
            <a:off x="1431923" y="1217085"/>
            <a:ext cx="0" cy="5046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2" name="Straight Connector 161">
            <a:extLst>
              <a:ext uri="{FF2B5EF4-FFF2-40B4-BE49-F238E27FC236}">
                <a16:creationId xmlns:a16="http://schemas.microsoft.com/office/drawing/2014/main" id="{ACF6A005-5821-6647-99EB-2DF4F6F48BA7}"/>
              </a:ext>
            </a:extLst>
          </p:cNvPr>
          <p:cNvCxnSpPr/>
          <p:nvPr/>
        </p:nvCxnSpPr>
        <p:spPr bwMode="auto">
          <a:xfrm flipV="1">
            <a:off x="12135" y="2164705"/>
            <a:ext cx="12154968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2E642D91-CDAF-7C47-AD16-E3DE9CF178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4565" y="144990"/>
            <a:ext cx="683266" cy="683266"/>
          </a:xfrm>
          <a:prstGeom prst="rect">
            <a:avLst/>
          </a:prstGeom>
        </p:spPr>
      </p:pic>
      <p:sp>
        <p:nvSpPr>
          <p:cNvPr id="112" name="TextBox 3">
            <a:extLst>
              <a:ext uri="{FF2B5EF4-FFF2-40B4-BE49-F238E27FC236}">
                <a16:creationId xmlns:a16="http://schemas.microsoft.com/office/drawing/2014/main" id="{84CD1C1C-D607-B148-8A2A-449A809CF5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25" y="1596707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solidFill>
                  <a:srgbClr val="404040"/>
                </a:solidFill>
                <a:cs typeface="Helvetica 55 Roman" charset="0"/>
              </a:rPr>
              <a:t>FortiADC</a:t>
            </a:r>
            <a:endParaRPr lang="en-US" sz="110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113" name="TextBox 3">
            <a:extLst>
              <a:ext uri="{FF2B5EF4-FFF2-40B4-BE49-F238E27FC236}">
                <a16:creationId xmlns:a16="http://schemas.microsoft.com/office/drawing/2014/main" id="{04B885C1-BFF7-7E44-AF8D-1BC631F369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25" y="3383513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solidFill>
                  <a:srgbClr val="404040"/>
                </a:solidFill>
                <a:cs typeface="Helvetica 55 Roman" charset="0"/>
              </a:rPr>
              <a:t>FortiCASB</a:t>
            </a:r>
            <a:endParaRPr lang="en-US" sz="110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114" name="TextBox 302">
            <a:extLst>
              <a:ext uri="{FF2B5EF4-FFF2-40B4-BE49-F238E27FC236}">
                <a16:creationId xmlns:a16="http://schemas.microsoft.com/office/drawing/2014/main" id="{6E8FD45C-12BC-174C-8955-38D70D3051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25" y="4543415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FortiCWP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115" name="TextBox 302">
            <a:extLst>
              <a:ext uri="{FF2B5EF4-FFF2-40B4-BE49-F238E27FC236}">
                <a16:creationId xmlns:a16="http://schemas.microsoft.com/office/drawing/2014/main" id="{D43E0338-A376-FC4C-97EC-96BBA92B4B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25" y="3929411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solidFill>
                  <a:srgbClr val="404040"/>
                </a:solidFill>
                <a:cs typeface="Helvetica 55 Roman" charset="0"/>
              </a:rPr>
              <a:t>FortiCloud</a:t>
            </a:r>
            <a:endParaRPr lang="en-US" sz="110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116" name="TextBox 182">
            <a:extLst>
              <a:ext uri="{FF2B5EF4-FFF2-40B4-BE49-F238E27FC236}">
                <a16:creationId xmlns:a16="http://schemas.microsoft.com/office/drawing/2014/main" id="{C23431AB-735D-E54B-9ABA-4860F872D2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25" y="5137278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FortiDDoS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117" name="TextBox 298">
            <a:extLst>
              <a:ext uri="{FF2B5EF4-FFF2-40B4-BE49-F238E27FC236}">
                <a16:creationId xmlns:a16="http://schemas.microsoft.com/office/drawing/2014/main" id="{D0FD692F-2653-C744-A657-3180CCED28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25" y="2184952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FortiAnalyzer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18" name="Picture 18">
            <a:extLst>
              <a:ext uri="{FF2B5EF4-FFF2-40B4-BE49-F238E27FC236}">
                <a16:creationId xmlns:a16="http://schemas.microsoft.com/office/drawing/2014/main" id="{3A1E61FF-4AEF-7C47-9FC4-7F1C9CEB08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006" y="1632589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" name="Picture 217">
            <a:extLst>
              <a:ext uri="{FF2B5EF4-FFF2-40B4-BE49-F238E27FC236}">
                <a16:creationId xmlns:a16="http://schemas.microsoft.com/office/drawing/2014/main" id="{25711BEC-C726-B047-BC34-15E323D0F5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878" y="1634704"/>
            <a:ext cx="461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Picture 220">
            <a:extLst>
              <a:ext uri="{FF2B5EF4-FFF2-40B4-BE49-F238E27FC236}">
                <a16:creationId xmlns:a16="http://schemas.microsoft.com/office/drawing/2014/main" id="{806DA660-1388-A646-9CCC-372EBCB880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629" y="1632589"/>
            <a:ext cx="459198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5" name="Picture 223">
            <a:extLst>
              <a:ext uri="{FF2B5EF4-FFF2-40B4-BE49-F238E27FC236}">
                <a16:creationId xmlns:a16="http://schemas.microsoft.com/office/drawing/2014/main" id="{19E5947A-2262-6543-B67D-DBCDE909CDE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184" y="1632589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" name="Picture 146">
            <a:extLst>
              <a:ext uri="{FF2B5EF4-FFF2-40B4-BE49-F238E27FC236}">
                <a16:creationId xmlns:a16="http://schemas.microsoft.com/office/drawing/2014/main" id="{B627527C-9A57-E741-B49A-49F1430FD76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017" y="1666456"/>
            <a:ext cx="402841" cy="410631"/>
          </a:xfrm>
          <a:prstGeom prst="rect">
            <a:avLst/>
          </a:prstGeom>
        </p:spPr>
      </p:pic>
      <p:pic>
        <p:nvPicPr>
          <p:cNvPr id="148" name="Picture 147">
            <a:extLst>
              <a:ext uri="{FF2B5EF4-FFF2-40B4-BE49-F238E27FC236}">
                <a16:creationId xmlns:a16="http://schemas.microsoft.com/office/drawing/2014/main" id="{FC80F4BA-2158-0E4F-9239-B3D92C638E6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8615" y="1673502"/>
            <a:ext cx="416746" cy="423654"/>
          </a:xfrm>
          <a:prstGeom prst="rect">
            <a:avLst/>
          </a:prstGeom>
        </p:spPr>
      </p:pic>
      <p:pic>
        <p:nvPicPr>
          <p:cNvPr id="149" name="Picture 148" descr="FortiADC-cloud-Lt.emf">
            <a:extLst>
              <a:ext uri="{FF2B5EF4-FFF2-40B4-BE49-F238E27FC236}">
                <a16:creationId xmlns:a16="http://schemas.microsoft.com/office/drawing/2014/main" id="{21AB2B3E-0401-4D4C-965F-7E5F69206FE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683" y="1649523"/>
            <a:ext cx="444500" cy="444500"/>
          </a:xfrm>
          <a:prstGeom prst="rect">
            <a:avLst/>
          </a:prstGeom>
        </p:spPr>
      </p:pic>
      <p:pic>
        <p:nvPicPr>
          <p:cNvPr id="150" name="Picture 149" descr="FortiADC-cloud-dk.emf">
            <a:extLst>
              <a:ext uri="{FF2B5EF4-FFF2-40B4-BE49-F238E27FC236}">
                <a16:creationId xmlns:a16="http://schemas.microsoft.com/office/drawing/2014/main" id="{E207B80E-99A0-BB45-A383-44190EA7896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889" y="1643925"/>
            <a:ext cx="444994" cy="445865"/>
          </a:xfrm>
          <a:prstGeom prst="rect">
            <a:avLst/>
          </a:prstGeom>
        </p:spPr>
      </p:pic>
      <p:pic>
        <p:nvPicPr>
          <p:cNvPr id="151" name="Graphic 150">
            <a:extLst>
              <a:ext uri="{FF2B5EF4-FFF2-40B4-BE49-F238E27FC236}">
                <a16:creationId xmlns:a16="http://schemas.microsoft.com/office/drawing/2014/main" id="{65B110B1-AA31-8446-ABB7-B4973FB3484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233336" y="1822428"/>
            <a:ext cx="455382" cy="328887"/>
          </a:xfrm>
          <a:prstGeom prst="rect">
            <a:avLst/>
          </a:prstGeom>
        </p:spPr>
      </p:pic>
      <p:pic>
        <p:nvPicPr>
          <p:cNvPr id="152" name="Graphic 151">
            <a:extLst>
              <a:ext uri="{FF2B5EF4-FFF2-40B4-BE49-F238E27FC236}">
                <a16:creationId xmlns:a16="http://schemas.microsoft.com/office/drawing/2014/main" id="{86EC6AF1-08A6-5947-941D-A822DA2DC5F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047362" y="1579600"/>
            <a:ext cx="443816" cy="320534"/>
          </a:xfrm>
          <a:prstGeom prst="rect">
            <a:avLst/>
          </a:prstGeom>
        </p:spPr>
      </p:pic>
      <p:pic>
        <p:nvPicPr>
          <p:cNvPr id="153" name="Graphic 152">
            <a:extLst>
              <a:ext uri="{FF2B5EF4-FFF2-40B4-BE49-F238E27FC236}">
                <a16:creationId xmlns:a16="http://schemas.microsoft.com/office/drawing/2014/main" id="{708C9209-322F-894C-A1D9-FEF58718D30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741140" y="1577553"/>
            <a:ext cx="450614" cy="312926"/>
          </a:xfrm>
          <a:prstGeom prst="rect">
            <a:avLst/>
          </a:prstGeom>
        </p:spPr>
      </p:pic>
      <p:pic>
        <p:nvPicPr>
          <p:cNvPr id="154" name="Graphic 153">
            <a:extLst>
              <a:ext uri="{FF2B5EF4-FFF2-40B4-BE49-F238E27FC236}">
                <a16:creationId xmlns:a16="http://schemas.microsoft.com/office/drawing/2014/main" id="{1510177C-1046-814F-BB07-464BF86D931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900212" y="1829439"/>
            <a:ext cx="464005" cy="322226"/>
          </a:xfrm>
          <a:prstGeom prst="rect">
            <a:avLst/>
          </a:prstGeom>
        </p:spPr>
      </p:pic>
      <p:pic>
        <p:nvPicPr>
          <p:cNvPr id="155" name="Picture 154">
            <a:extLst>
              <a:ext uri="{FF2B5EF4-FFF2-40B4-BE49-F238E27FC236}">
                <a16:creationId xmlns:a16="http://schemas.microsoft.com/office/drawing/2014/main" id="{BEADC7B2-8D47-234E-83C9-B09404F5EB9E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575437" y="1653144"/>
            <a:ext cx="447256" cy="447256"/>
          </a:xfrm>
          <a:prstGeom prst="rect">
            <a:avLst/>
          </a:prstGeom>
        </p:spPr>
      </p:pic>
      <p:pic>
        <p:nvPicPr>
          <p:cNvPr id="156" name="Picture 155">
            <a:extLst>
              <a:ext uri="{FF2B5EF4-FFF2-40B4-BE49-F238E27FC236}">
                <a16:creationId xmlns:a16="http://schemas.microsoft.com/office/drawing/2014/main" id="{9993516C-4A52-D544-91D7-7A0CE7C73704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070265" y="1652105"/>
            <a:ext cx="461487" cy="458777"/>
          </a:xfrm>
          <a:prstGeom prst="rect">
            <a:avLst/>
          </a:prstGeom>
        </p:spPr>
      </p:pic>
      <p:pic>
        <p:nvPicPr>
          <p:cNvPr id="157" name="Picture 67">
            <a:extLst>
              <a:ext uri="{FF2B5EF4-FFF2-40B4-BE49-F238E27FC236}">
                <a16:creationId xmlns:a16="http://schemas.microsoft.com/office/drawing/2014/main" id="{B61C4247-648B-9E4A-86B0-19EDC2A0889C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006" y="3398788"/>
            <a:ext cx="472842" cy="472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8" name="Picture 66">
            <a:extLst>
              <a:ext uri="{FF2B5EF4-FFF2-40B4-BE49-F238E27FC236}">
                <a16:creationId xmlns:a16="http://schemas.microsoft.com/office/drawing/2014/main" id="{0F2DC753-D5A1-CD4C-8497-0A5A8F9E94A5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224" y="3404666"/>
            <a:ext cx="466967" cy="46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" name="Picture 158">
            <a:extLst>
              <a:ext uri="{FF2B5EF4-FFF2-40B4-BE49-F238E27FC236}">
                <a16:creationId xmlns:a16="http://schemas.microsoft.com/office/drawing/2014/main" id="{6F60F08C-C895-7B4E-9E6F-2230C3AB0D9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73" y="3472036"/>
            <a:ext cx="462720" cy="338666"/>
          </a:xfrm>
          <a:prstGeom prst="rect">
            <a:avLst/>
          </a:prstGeom>
        </p:spPr>
      </p:pic>
      <p:pic>
        <p:nvPicPr>
          <p:cNvPr id="160" name="Picture 159">
            <a:extLst>
              <a:ext uri="{FF2B5EF4-FFF2-40B4-BE49-F238E27FC236}">
                <a16:creationId xmlns:a16="http://schemas.microsoft.com/office/drawing/2014/main" id="{58543E4E-269C-734B-8BB1-AE200379B4F5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193" y="3474723"/>
            <a:ext cx="460264" cy="336418"/>
          </a:xfrm>
          <a:prstGeom prst="rect">
            <a:avLst/>
          </a:prstGeom>
        </p:spPr>
      </p:pic>
      <p:pic>
        <p:nvPicPr>
          <p:cNvPr id="161" name="Picture 160">
            <a:extLst>
              <a:ext uri="{FF2B5EF4-FFF2-40B4-BE49-F238E27FC236}">
                <a16:creationId xmlns:a16="http://schemas.microsoft.com/office/drawing/2014/main" id="{E3DD556E-9E3E-AE47-94EE-7DDF49D06751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4581909" y="3410301"/>
            <a:ext cx="445724" cy="446212"/>
          </a:xfrm>
          <a:prstGeom prst="rect">
            <a:avLst/>
          </a:prstGeom>
        </p:spPr>
      </p:pic>
      <p:pic>
        <p:nvPicPr>
          <p:cNvPr id="163" name="Picture 162">
            <a:extLst>
              <a:ext uri="{FF2B5EF4-FFF2-40B4-BE49-F238E27FC236}">
                <a16:creationId xmlns:a16="http://schemas.microsoft.com/office/drawing/2014/main" id="{2FA4C8A3-8FE6-7A40-BDB9-7B48FE234719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5084622" y="3400276"/>
            <a:ext cx="464171" cy="462150"/>
          </a:xfrm>
          <a:prstGeom prst="rect">
            <a:avLst/>
          </a:prstGeom>
        </p:spPr>
      </p:pic>
      <p:pic>
        <p:nvPicPr>
          <p:cNvPr id="166" name="Picture 165">
            <a:extLst>
              <a:ext uri="{FF2B5EF4-FFF2-40B4-BE49-F238E27FC236}">
                <a16:creationId xmlns:a16="http://schemas.microsoft.com/office/drawing/2014/main" id="{F1DC048A-F97B-564C-AA2D-DB8B622383FF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5583709" y="4677772"/>
            <a:ext cx="464703" cy="339048"/>
          </a:xfrm>
          <a:prstGeom prst="rect">
            <a:avLst/>
          </a:prstGeom>
        </p:spPr>
      </p:pic>
      <p:pic>
        <p:nvPicPr>
          <p:cNvPr id="167" name="Picture 166">
            <a:extLst>
              <a:ext uri="{FF2B5EF4-FFF2-40B4-BE49-F238E27FC236}">
                <a16:creationId xmlns:a16="http://schemas.microsoft.com/office/drawing/2014/main" id="{8C2A1F6C-F224-9944-BDED-4C2338554120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6080530" y="4688854"/>
            <a:ext cx="468807" cy="342042"/>
          </a:xfrm>
          <a:prstGeom prst="rect">
            <a:avLst/>
          </a:prstGeom>
        </p:spPr>
      </p:pic>
      <p:pic>
        <p:nvPicPr>
          <p:cNvPr id="168" name="Picture 167">
            <a:extLst>
              <a:ext uri="{FF2B5EF4-FFF2-40B4-BE49-F238E27FC236}">
                <a16:creationId xmlns:a16="http://schemas.microsoft.com/office/drawing/2014/main" id="{7EF288BA-C238-9A49-879A-56BC219F9278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1465006" y="4597598"/>
            <a:ext cx="461237" cy="461237"/>
          </a:xfrm>
          <a:prstGeom prst="rect">
            <a:avLst/>
          </a:prstGeom>
        </p:spPr>
      </p:pic>
      <p:pic>
        <p:nvPicPr>
          <p:cNvPr id="169" name="Picture 168">
            <a:extLst>
              <a:ext uri="{FF2B5EF4-FFF2-40B4-BE49-F238E27FC236}">
                <a16:creationId xmlns:a16="http://schemas.microsoft.com/office/drawing/2014/main" id="{D11CE128-8BD2-EC45-A6C7-5EA79622ABCC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1974440" y="4600484"/>
            <a:ext cx="460751" cy="458351"/>
          </a:xfrm>
          <a:prstGeom prst="rect">
            <a:avLst/>
          </a:prstGeom>
        </p:spPr>
      </p:pic>
      <p:pic>
        <p:nvPicPr>
          <p:cNvPr id="170" name="Picture 169">
            <a:extLst>
              <a:ext uri="{FF2B5EF4-FFF2-40B4-BE49-F238E27FC236}">
                <a16:creationId xmlns:a16="http://schemas.microsoft.com/office/drawing/2014/main" id="{5740B3C6-D99B-5748-AC3F-006850E43F25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1465006" y="3981534"/>
            <a:ext cx="446684" cy="446684"/>
          </a:xfrm>
          <a:prstGeom prst="rect">
            <a:avLst/>
          </a:prstGeom>
        </p:spPr>
      </p:pic>
      <p:pic>
        <p:nvPicPr>
          <p:cNvPr id="174" name="Picture 173">
            <a:extLst>
              <a:ext uri="{FF2B5EF4-FFF2-40B4-BE49-F238E27FC236}">
                <a16:creationId xmlns:a16="http://schemas.microsoft.com/office/drawing/2014/main" id="{DF38491B-BB56-5140-8FA8-2A9D746168DB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1977813" y="3983289"/>
            <a:ext cx="457378" cy="456615"/>
          </a:xfrm>
          <a:prstGeom prst="rect">
            <a:avLst/>
          </a:prstGeom>
        </p:spPr>
      </p:pic>
      <p:pic>
        <p:nvPicPr>
          <p:cNvPr id="175" name="Picture 174">
            <a:extLst>
              <a:ext uri="{FF2B5EF4-FFF2-40B4-BE49-F238E27FC236}">
                <a16:creationId xmlns:a16="http://schemas.microsoft.com/office/drawing/2014/main" id="{F94BC5EB-8CED-F043-8096-08E59BCAEAA5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7673760" y="4049422"/>
            <a:ext cx="500737" cy="312697"/>
          </a:xfrm>
          <a:prstGeom prst="rect">
            <a:avLst/>
          </a:prstGeom>
        </p:spPr>
      </p:pic>
      <p:pic>
        <p:nvPicPr>
          <p:cNvPr id="176" name="Picture 175">
            <a:extLst>
              <a:ext uri="{FF2B5EF4-FFF2-40B4-BE49-F238E27FC236}">
                <a16:creationId xmlns:a16="http://schemas.microsoft.com/office/drawing/2014/main" id="{A67438CC-F3C4-5948-9E7B-9266CD2E16F1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8234601" y="4046513"/>
            <a:ext cx="491840" cy="307141"/>
          </a:xfrm>
          <a:prstGeom prst="rect">
            <a:avLst/>
          </a:prstGeom>
        </p:spPr>
      </p:pic>
      <p:pic>
        <p:nvPicPr>
          <p:cNvPr id="177" name="Picture 224">
            <a:extLst>
              <a:ext uri="{FF2B5EF4-FFF2-40B4-BE49-F238E27FC236}">
                <a16:creationId xmlns:a16="http://schemas.microsoft.com/office/drawing/2014/main" id="{33DC5B48-6A20-A948-BAC1-1BB57C1EABCD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006" y="5186165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8" name="Picture 225">
            <a:extLst>
              <a:ext uri="{FF2B5EF4-FFF2-40B4-BE49-F238E27FC236}">
                <a16:creationId xmlns:a16="http://schemas.microsoft.com/office/drawing/2014/main" id="{B90FAE3C-40E7-8148-9AFD-B9974956B609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878" y="5186165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9" name="Picture 178">
            <a:extLst>
              <a:ext uri="{FF2B5EF4-FFF2-40B4-BE49-F238E27FC236}">
                <a16:creationId xmlns:a16="http://schemas.microsoft.com/office/drawing/2014/main" id="{ADEF9229-99A1-8144-9026-6AB534F5E9C4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417" y="5265011"/>
            <a:ext cx="459732" cy="346856"/>
          </a:xfrm>
          <a:prstGeom prst="rect">
            <a:avLst/>
          </a:prstGeom>
        </p:spPr>
      </p:pic>
      <p:pic>
        <p:nvPicPr>
          <p:cNvPr id="180" name="Picture 179">
            <a:extLst>
              <a:ext uri="{FF2B5EF4-FFF2-40B4-BE49-F238E27FC236}">
                <a16:creationId xmlns:a16="http://schemas.microsoft.com/office/drawing/2014/main" id="{E3EA8763-C19E-4848-946C-680343D0CC6D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5155" y="5263639"/>
            <a:ext cx="470195" cy="354750"/>
          </a:xfrm>
          <a:prstGeom prst="rect">
            <a:avLst/>
          </a:prstGeom>
        </p:spPr>
      </p:pic>
      <p:pic>
        <p:nvPicPr>
          <p:cNvPr id="183" name="Graphic 182">
            <a:extLst>
              <a:ext uri="{FF2B5EF4-FFF2-40B4-BE49-F238E27FC236}">
                <a16:creationId xmlns:a16="http://schemas.microsoft.com/office/drawing/2014/main" id="{09F6361A-FA19-4E41-A473-352594A66978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0051023" y="5111963"/>
            <a:ext cx="446949" cy="322797"/>
          </a:xfrm>
          <a:prstGeom prst="rect">
            <a:avLst/>
          </a:prstGeom>
        </p:spPr>
      </p:pic>
      <p:pic>
        <p:nvPicPr>
          <p:cNvPr id="184" name="Graphic 183">
            <a:extLst>
              <a:ext uri="{FF2B5EF4-FFF2-40B4-BE49-F238E27FC236}">
                <a16:creationId xmlns:a16="http://schemas.microsoft.com/office/drawing/2014/main" id="{822F5DE6-AA8D-7C4E-B202-9CE329FDFE8C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10225046" y="5347378"/>
            <a:ext cx="458621" cy="331226"/>
          </a:xfrm>
          <a:prstGeom prst="rect">
            <a:avLst/>
          </a:prstGeom>
        </p:spPr>
      </p:pic>
      <p:pic>
        <p:nvPicPr>
          <p:cNvPr id="188" name="Graphic 187">
            <a:extLst>
              <a:ext uri="{FF2B5EF4-FFF2-40B4-BE49-F238E27FC236}">
                <a16:creationId xmlns:a16="http://schemas.microsoft.com/office/drawing/2014/main" id="{E6B3F187-8DB1-524A-B10E-3B7E5483ED2C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9577063" y="5358339"/>
            <a:ext cx="458621" cy="318487"/>
          </a:xfrm>
          <a:prstGeom prst="rect">
            <a:avLst/>
          </a:prstGeom>
        </p:spPr>
      </p:pic>
      <p:pic>
        <p:nvPicPr>
          <p:cNvPr id="189" name="Graphic 188">
            <a:extLst>
              <a:ext uri="{FF2B5EF4-FFF2-40B4-BE49-F238E27FC236}">
                <a16:creationId xmlns:a16="http://schemas.microsoft.com/office/drawing/2014/main" id="{9E36AEF5-0119-BE4A-9DFE-5671FC36D0EF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9392763" y="5127148"/>
            <a:ext cx="446950" cy="310382"/>
          </a:xfrm>
          <a:prstGeom prst="rect">
            <a:avLst/>
          </a:prstGeom>
        </p:spPr>
      </p:pic>
      <p:pic>
        <p:nvPicPr>
          <p:cNvPr id="190" name="Picture 299">
            <a:extLst>
              <a:ext uri="{FF2B5EF4-FFF2-40B4-BE49-F238E27FC236}">
                <a16:creationId xmlns:a16="http://schemas.microsoft.com/office/drawing/2014/main" id="{42E6C661-D439-D740-8ABA-AF9378DC93F1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006" y="2209481"/>
            <a:ext cx="461313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1" name="Picture 301">
            <a:extLst>
              <a:ext uri="{FF2B5EF4-FFF2-40B4-BE49-F238E27FC236}">
                <a16:creationId xmlns:a16="http://schemas.microsoft.com/office/drawing/2014/main" id="{5A02FDC5-0CBE-BE45-BFC2-363AA5BEC38A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995" y="2209481"/>
            <a:ext cx="459196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2" name="Picture 302">
            <a:extLst>
              <a:ext uri="{FF2B5EF4-FFF2-40B4-BE49-F238E27FC236}">
                <a16:creationId xmlns:a16="http://schemas.microsoft.com/office/drawing/2014/main" id="{2E5C8E82-0D5B-0E44-874B-BCB01A2CB629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629" y="2209483"/>
            <a:ext cx="459198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3" name="Picture 303">
            <a:extLst>
              <a:ext uri="{FF2B5EF4-FFF2-40B4-BE49-F238E27FC236}">
                <a16:creationId xmlns:a16="http://schemas.microsoft.com/office/drawing/2014/main" id="{B6DA02B0-7054-A34F-BE8E-982A2FBA3D2C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184" y="2209481"/>
            <a:ext cx="461313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" name="Picture 304">
            <a:extLst>
              <a:ext uri="{FF2B5EF4-FFF2-40B4-BE49-F238E27FC236}">
                <a16:creationId xmlns:a16="http://schemas.microsoft.com/office/drawing/2014/main" id="{486E2280-2DBA-FC42-9ACD-9C19B316B82B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701" y="2209483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" name="Picture 305">
            <a:extLst>
              <a:ext uri="{FF2B5EF4-FFF2-40B4-BE49-F238E27FC236}">
                <a16:creationId xmlns:a16="http://schemas.microsoft.com/office/drawing/2014/main" id="{C90776E3-D811-7D4C-8CE2-5B96AE217BC4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834" y="2209483"/>
            <a:ext cx="459198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6" name="Picture 195">
            <a:extLst>
              <a:ext uri="{FF2B5EF4-FFF2-40B4-BE49-F238E27FC236}">
                <a16:creationId xmlns:a16="http://schemas.microsoft.com/office/drawing/2014/main" id="{23B0831D-92F0-4849-AD08-0DEA29235F44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0574" y="2236999"/>
            <a:ext cx="421496" cy="423839"/>
          </a:xfrm>
          <a:prstGeom prst="rect">
            <a:avLst/>
          </a:prstGeom>
        </p:spPr>
      </p:pic>
      <p:pic>
        <p:nvPicPr>
          <p:cNvPr id="197" name="Picture 196">
            <a:extLst>
              <a:ext uri="{FF2B5EF4-FFF2-40B4-BE49-F238E27FC236}">
                <a16:creationId xmlns:a16="http://schemas.microsoft.com/office/drawing/2014/main" id="{ADE6E72D-5362-F54A-AA92-1B17D2D751AA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072" y="2239147"/>
            <a:ext cx="417878" cy="420199"/>
          </a:xfrm>
          <a:prstGeom prst="rect">
            <a:avLst/>
          </a:prstGeom>
        </p:spPr>
      </p:pic>
      <p:pic>
        <p:nvPicPr>
          <p:cNvPr id="198" name="Picture 197" descr="cloud-service-fortianalyzer-dk.emf">
            <a:extLst>
              <a:ext uri="{FF2B5EF4-FFF2-40B4-BE49-F238E27FC236}">
                <a16:creationId xmlns:a16="http://schemas.microsoft.com/office/drawing/2014/main" id="{B368F7CA-93BC-E948-95BB-86EDD8806FB1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649" y="2273299"/>
            <a:ext cx="456004" cy="347403"/>
          </a:xfrm>
          <a:prstGeom prst="rect">
            <a:avLst/>
          </a:prstGeom>
        </p:spPr>
      </p:pic>
      <p:pic>
        <p:nvPicPr>
          <p:cNvPr id="199" name="Picture 198">
            <a:extLst>
              <a:ext uri="{FF2B5EF4-FFF2-40B4-BE49-F238E27FC236}">
                <a16:creationId xmlns:a16="http://schemas.microsoft.com/office/drawing/2014/main" id="{09F29EAD-575C-4347-B579-ADF480281B68}"/>
              </a:ext>
            </a:extLst>
          </p:cNvPr>
          <p:cNvPicPr>
            <a:picLocks noChangeAspect="1"/>
          </p:cNvPicPr>
          <p:nvPr/>
        </p:nvPicPr>
        <p:blipFill>
          <a:blip r:embed="rId57"/>
          <a:stretch>
            <a:fillRect/>
          </a:stretch>
        </p:blipFill>
        <p:spPr>
          <a:xfrm>
            <a:off x="6080684" y="2275098"/>
            <a:ext cx="450094" cy="342900"/>
          </a:xfrm>
          <a:prstGeom prst="rect">
            <a:avLst/>
          </a:prstGeom>
        </p:spPr>
      </p:pic>
      <p:pic>
        <p:nvPicPr>
          <p:cNvPr id="202" name="Graphic 201">
            <a:extLst>
              <a:ext uri="{FF2B5EF4-FFF2-40B4-BE49-F238E27FC236}">
                <a16:creationId xmlns:a16="http://schemas.microsoft.com/office/drawing/2014/main" id="{037D4981-A85C-0642-8EC4-B63C9ADBFD00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10044006" y="2170162"/>
            <a:ext cx="451533" cy="326107"/>
          </a:xfrm>
          <a:prstGeom prst="rect">
            <a:avLst/>
          </a:prstGeom>
        </p:spPr>
      </p:pic>
      <p:pic>
        <p:nvPicPr>
          <p:cNvPr id="203" name="Graphic 202">
            <a:extLst>
              <a:ext uri="{FF2B5EF4-FFF2-40B4-BE49-F238E27FC236}">
                <a16:creationId xmlns:a16="http://schemas.microsoft.com/office/drawing/2014/main" id="{278AD155-91DA-F244-80D3-13365B8ED676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10230196" y="2400533"/>
            <a:ext cx="449069" cy="324328"/>
          </a:xfrm>
          <a:prstGeom prst="rect">
            <a:avLst/>
          </a:prstGeom>
        </p:spPr>
      </p:pic>
      <p:pic>
        <p:nvPicPr>
          <p:cNvPr id="204" name="Graphic 203">
            <a:extLst>
              <a:ext uri="{FF2B5EF4-FFF2-40B4-BE49-F238E27FC236}">
                <a16:creationId xmlns:a16="http://schemas.microsoft.com/office/drawing/2014/main" id="{CDC65FB0-DD86-FF4E-8C6E-0AB74F506BEC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8915064" y="2416568"/>
            <a:ext cx="454655" cy="315733"/>
          </a:xfrm>
          <a:prstGeom prst="rect">
            <a:avLst/>
          </a:prstGeom>
        </p:spPr>
      </p:pic>
      <p:pic>
        <p:nvPicPr>
          <p:cNvPr id="205" name="Graphic 204">
            <a:extLst>
              <a:ext uri="{FF2B5EF4-FFF2-40B4-BE49-F238E27FC236}">
                <a16:creationId xmlns:a16="http://schemas.microsoft.com/office/drawing/2014/main" id="{6A17DBBE-A1A4-4242-B900-7BA50678B303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8761751" y="2166204"/>
            <a:ext cx="464681" cy="3226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F2102CE-9AE3-114F-9671-8566565981DC}"/>
              </a:ext>
            </a:extLst>
          </p:cNvPr>
          <p:cNvPicPr>
            <a:picLocks noChangeAspect="1"/>
          </p:cNvPicPr>
          <p:nvPr/>
        </p:nvPicPr>
        <p:blipFill>
          <a:blip r:embed="rId66"/>
          <a:stretch>
            <a:fillRect/>
          </a:stretch>
        </p:blipFill>
        <p:spPr>
          <a:xfrm>
            <a:off x="4581909" y="3983169"/>
            <a:ext cx="445048" cy="4450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2A0852F-D8DA-5F43-A1BF-91A36BF21854}"/>
              </a:ext>
            </a:extLst>
          </p:cNvPr>
          <p:cNvPicPr>
            <a:picLocks noChangeAspect="1"/>
          </p:cNvPicPr>
          <p:nvPr/>
        </p:nvPicPr>
        <p:blipFill>
          <a:blip r:embed="rId67"/>
          <a:stretch>
            <a:fillRect/>
          </a:stretch>
        </p:blipFill>
        <p:spPr>
          <a:xfrm>
            <a:off x="5075893" y="3978423"/>
            <a:ext cx="458544" cy="45777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594E816-254E-0441-93A6-C9715F38BD69}"/>
              </a:ext>
            </a:extLst>
          </p:cNvPr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4569810" y="2221142"/>
            <a:ext cx="451968" cy="45196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D798503-BF0C-F94E-BA27-0A4D89F544F9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5073061" y="2209481"/>
            <a:ext cx="456956" cy="4569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7EFEBB5-D6A7-D14C-BA76-BE06BE2FEC46}"/>
              </a:ext>
            </a:extLst>
          </p:cNvPr>
          <p:cNvPicPr>
            <a:picLocks noChangeAspect="1"/>
          </p:cNvPicPr>
          <p:nvPr/>
        </p:nvPicPr>
        <p:blipFill>
          <a:blip r:embed="rId70"/>
          <a:stretch>
            <a:fillRect/>
          </a:stretch>
        </p:blipFill>
        <p:spPr>
          <a:xfrm>
            <a:off x="5068786" y="4595127"/>
            <a:ext cx="462965" cy="46296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66F3607-7166-5444-AAF5-451A94974A1B}"/>
              </a:ext>
            </a:extLst>
          </p:cNvPr>
          <p:cNvPicPr>
            <a:picLocks noChangeAspect="1"/>
          </p:cNvPicPr>
          <p:nvPr/>
        </p:nvPicPr>
        <p:blipFill>
          <a:blip r:embed="rId71"/>
          <a:stretch>
            <a:fillRect/>
          </a:stretch>
        </p:blipFill>
        <p:spPr>
          <a:xfrm>
            <a:off x="4581314" y="4605123"/>
            <a:ext cx="447263" cy="44726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B7FFD4A-E967-5540-BC3E-E05775D1A2C3}"/>
              </a:ext>
            </a:extLst>
          </p:cNvPr>
          <p:cNvPicPr>
            <a:picLocks noChangeAspect="1"/>
          </p:cNvPicPr>
          <p:nvPr/>
        </p:nvPicPr>
        <p:blipFill>
          <a:blip r:embed="rId72"/>
          <a:stretch>
            <a:fillRect/>
          </a:stretch>
        </p:blipFill>
        <p:spPr>
          <a:xfrm>
            <a:off x="5077344" y="5179440"/>
            <a:ext cx="454261" cy="45426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5333552-ABBC-3F42-AE19-E1A002545003}"/>
              </a:ext>
            </a:extLst>
          </p:cNvPr>
          <p:cNvPicPr>
            <a:picLocks noChangeAspect="1"/>
          </p:cNvPicPr>
          <p:nvPr/>
        </p:nvPicPr>
        <p:blipFill>
          <a:blip r:embed="rId73"/>
          <a:stretch>
            <a:fillRect/>
          </a:stretch>
        </p:blipFill>
        <p:spPr>
          <a:xfrm>
            <a:off x="4576744" y="5182812"/>
            <a:ext cx="450889" cy="450889"/>
          </a:xfrm>
          <a:prstGeom prst="rect">
            <a:avLst/>
          </a:prstGeom>
        </p:spPr>
      </p:pic>
      <p:sp>
        <p:nvSpPr>
          <p:cNvPr id="104" name="TextBox 181">
            <a:extLst>
              <a:ext uri="{FF2B5EF4-FFF2-40B4-BE49-F238E27FC236}">
                <a16:creationId xmlns:a16="http://schemas.microsoft.com/office/drawing/2014/main" id="{63D2B08A-F90F-0541-BBC2-8519FB8F45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29" y="2755329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FortiCache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05" name="Picture 182" descr="A picture containing object, clock&#10;&#10;Description generated with very high confidence">
            <a:extLst>
              <a:ext uri="{FF2B5EF4-FFF2-40B4-BE49-F238E27FC236}">
                <a16:creationId xmlns:a16="http://schemas.microsoft.com/office/drawing/2014/main" id="{2BA04734-B4BD-E24D-A222-D61442AAA028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554" y="2808246"/>
            <a:ext cx="461313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Picture 183" descr="A picture containing monitor, clock, sitting&#10;&#10;Description generated with very high confidence">
            <a:extLst>
              <a:ext uri="{FF2B5EF4-FFF2-40B4-BE49-F238E27FC236}">
                <a16:creationId xmlns:a16="http://schemas.microsoft.com/office/drawing/2014/main" id="{ECFC05E4-7B77-1342-97EC-19AD0886528D}"/>
              </a:ext>
            </a:extLst>
          </p:cNvPr>
          <p:cNvPicPr>
            <a:picLocks noChangeAspect="1"/>
          </p:cNvPicPr>
          <p:nvPr/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809" y="2808246"/>
            <a:ext cx="461313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184" descr="A picture containing object, clock, meter, drawing&#10;&#10;Description generated with very high confidence">
            <a:extLst>
              <a:ext uri="{FF2B5EF4-FFF2-40B4-BE49-F238E27FC236}">
                <a16:creationId xmlns:a16="http://schemas.microsoft.com/office/drawing/2014/main" id="{E6A76D4A-F08F-3E40-8A4B-78A91C89A0D7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924" y="2808246"/>
            <a:ext cx="459198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" name="Picture 185" descr="A picture containing monitor, object, clock, sitting&#10;&#10;Description generated with very high confidence">
            <a:extLst>
              <a:ext uri="{FF2B5EF4-FFF2-40B4-BE49-F238E27FC236}">
                <a16:creationId xmlns:a16="http://schemas.microsoft.com/office/drawing/2014/main" id="{C715D0E6-2730-E147-9230-E60E29F3FF95}"/>
              </a:ext>
            </a:extLst>
          </p:cNvPr>
          <p:cNvPicPr>
            <a:picLocks noChangeAspect="1"/>
          </p:cNvPicPr>
          <p:nvPr/>
        </p:nvPicPr>
        <p:blipFill>
          <a:blip r:embed="rId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4409" y="2808246"/>
            <a:ext cx="461313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" name="Picture 108" descr="A picture containing object, clock, drawing&#10;&#10;Description generated with very high confidence">
            <a:extLst>
              <a:ext uri="{FF2B5EF4-FFF2-40B4-BE49-F238E27FC236}">
                <a16:creationId xmlns:a16="http://schemas.microsoft.com/office/drawing/2014/main" id="{DED14966-DA14-8841-AAB0-DAFEA0B96C41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0223" y="2844231"/>
            <a:ext cx="327019" cy="393425"/>
          </a:xfrm>
          <a:prstGeom prst="rect">
            <a:avLst/>
          </a:prstGeom>
        </p:spPr>
      </p:pic>
      <p:pic>
        <p:nvPicPr>
          <p:cNvPr id="110" name="Picture 109" descr="A picture containing drawing&#10;&#10;Description generated with very high confidence">
            <a:extLst>
              <a:ext uri="{FF2B5EF4-FFF2-40B4-BE49-F238E27FC236}">
                <a16:creationId xmlns:a16="http://schemas.microsoft.com/office/drawing/2014/main" id="{82B718D6-1158-724F-BAE7-BBE03A120882}"/>
              </a:ext>
            </a:extLst>
          </p:cNvPr>
          <p:cNvPicPr>
            <a:picLocks noChangeAspect="1"/>
          </p:cNvPicPr>
          <p:nvPr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9072" y="2838701"/>
            <a:ext cx="328517" cy="395227"/>
          </a:xfrm>
          <a:prstGeom prst="rect">
            <a:avLst/>
          </a:prstGeom>
        </p:spPr>
      </p:pic>
      <p:pic>
        <p:nvPicPr>
          <p:cNvPr id="111" name="Graphic 110">
            <a:extLst>
              <a:ext uri="{FF2B5EF4-FFF2-40B4-BE49-F238E27FC236}">
                <a16:creationId xmlns:a16="http://schemas.microsoft.com/office/drawing/2014/main" id="{49878EEF-BCB7-AD41-9724-178DB5EF06A8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9393054" y="2751380"/>
            <a:ext cx="464837" cy="322803"/>
          </a:xfrm>
          <a:prstGeom prst="rect">
            <a:avLst/>
          </a:prstGeom>
        </p:spPr>
      </p:pic>
      <p:pic>
        <p:nvPicPr>
          <p:cNvPr id="171" name="Graphic 170">
            <a:extLst>
              <a:ext uri="{FF2B5EF4-FFF2-40B4-BE49-F238E27FC236}">
                <a16:creationId xmlns:a16="http://schemas.microsoft.com/office/drawing/2014/main" id="{6082AD26-2BFE-AE46-B8D3-4429C262EBCF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10062748" y="2728773"/>
            <a:ext cx="464837" cy="335715"/>
          </a:xfrm>
          <a:prstGeom prst="rect">
            <a:avLst/>
          </a:prstGeom>
        </p:spPr>
      </p:pic>
      <p:pic>
        <p:nvPicPr>
          <p:cNvPr id="172" name="Graphic 171">
            <a:extLst>
              <a:ext uri="{FF2B5EF4-FFF2-40B4-BE49-F238E27FC236}">
                <a16:creationId xmlns:a16="http://schemas.microsoft.com/office/drawing/2014/main" id="{08A5C3F6-A6B1-6A4A-9AAC-4C5260375354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10239094" y="3004763"/>
            <a:ext cx="457606" cy="330493"/>
          </a:xfrm>
          <a:prstGeom prst="rect">
            <a:avLst/>
          </a:prstGeom>
        </p:spPr>
      </p:pic>
      <p:pic>
        <p:nvPicPr>
          <p:cNvPr id="173" name="Graphic 172">
            <a:extLst>
              <a:ext uri="{FF2B5EF4-FFF2-40B4-BE49-F238E27FC236}">
                <a16:creationId xmlns:a16="http://schemas.microsoft.com/office/drawing/2014/main" id="{8612EA5E-7295-724F-B49F-6F5FA727213E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9577798" y="2997839"/>
            <a:ext cx="477151" cy="3313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D717EEF-9CC3-4846-9B7D-0ADF04769E95}"/>
              </a:ext>
            </a:extLst>
          </p:cNvPr>
          <p:cNvPicPr>
            <a:picLocks noChangeAspect="1"/>
          </p:cNvPicPr>
          <p:nvPr/>
        </p:nvPicPr>
        <p:blipFill>
          <a:blip r:embed="rId88"/>
          <a:stretch>
            <a:fillRect/>
          </a:stretch>
        </p:blipFill>
        <p:spPr>
          <a:xfrm>
            <a:off x="4578683" y="2802638"/>
            <a:ext cx="454384" cy="4543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B120524-BDDE-314E-A2AF-24774B995306}"/>
              </a:ext>
            </a:extLst>
          </p:cNvPr>
          <p:cNvPicPr>
            <a:picLocks noChangeAspect="1"/>
          </p:cNvPicPr>
          <p:nvPr/>
        </p:nvPicPr>
        <p:blipFill>
          <a:blip r:embed="rId89"/>
          <a:stretch>
            <a:fillRect/>
          </a:stretch>
        </p:blipFill>
        <p:spPr>
          <a:xfrm>
            <a:off x="5078377" y="2800939"/>
            <a:ext cx="462929" cy="462929"/>
          </a:xfrm>
          <a:prstGeom prst="rect">
            <a:avLst/>
          </a:prstGeom>
        </p:spPr>
      </p:pic>
      <p:sp>
        <p:nvSpPr>
          <p:cNvPr id="164" name="TextBox 182">
            <a:extLst>
              <a:ext uri="{FF2B5EF4-FFF2-40B4-BE49-F238E27FC236}">
                <a16:creationId xmlns:a16="http://schemas.microsoft.com/office/drawing/2014/main" id="{54804E49-391C-A842-8806-5A128C5256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25" y="5767973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FortiPen</a:t>
            </a: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 Test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E94720E-FC90-804C-AEE7-E3A2320EE39A}"/>
              </a:ext>
            </a:extLst>
          </p:cNvPr>
          <p:cNvPicPr>
            <a:picLocks noChangeAspect="1"/>
          </p:cNvPicPr>
          <p:nvPr/>
        </p:nvPicPr>
        <p:blipFill>
          <a:blip r:embed="rId90"/>
          <a:stretch>
            <a:fillRect/>
          </a:stretch>
        </p:blipFill>
        <p:spPr>
          <a:xfrm>
            <a:off x="4574557" y="5739819"/>
            <a:ext cx="455339" cy="44291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7E654C7-7D58-584E-9B2D-8ADAD742C5F3}"/>
              </a:ext>
            </a:extLst>
          </p:cNvPr>
          <p:cNvPicPr>
            <a:picLocks noChangeAspect="1"/>
          </p:cNvPicPr>
          <p:nvPr/>
        </p:nvPicPr>
        <p:blipFill>
          <a:blip r:embed="rId91"/>
          <a:stretch>
            <a:fillRect/>
          </a:stretch>
        </p:blipFill>
        <p:spPr>
          <a:xfrm>
            <a:off x="5074918" y="5720527"/>
            <a:ext cx="460107" cy="4601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3FC3033-6139-694D-B88C-BD8D17FDBBC7}"/>
              </a:ext>
            </a:extLst>
          </p:cNvPr>
          <p:cNvPicPr>
            <a:picLocks noChangeAspect="1"/>
          </p:cNvPicPr>
          <p:nvPr/>
        </p:nvPicPr>
        <p:blipFill>
          <a:blip r:embed="rId92"/>
          <a:stretch>
            <a:fillRect/>
          </a:stretch>
        </p:blipFill>
        <p:spPr>
          <a:xfrm>
            <a:off x="5589053" y="5820760"/>
            <a:ext cx="461006" cy="35987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6DFA76C-A5BF-6840-937B-81A8E6260FC6}"/>
              </a:ext>
            </a:extLst>
          </p:cNvPr>
          <p:cNvPicPr>
            <a:picLocks noChangeAspect="1"/>
          </p:cNvPicPr>
          <p:nvPr/>
        </p:nvPicPr>
        <p:blipFill>
          <a:blip r:embed="rId93"/>
          <a:stretch>
            <a:fillRect/>
          </a:stretch>
        </p:blipFill>
        <p:spPr>
          <a:xfrm>
            <a:off x="6085610" y="5820760"/>
            <a:ext cx="461007" cy="35987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BA749EC-4494-814A-BA60-76CDD0F7CA26}"/>
              </a:ext>
            </a:extLst>
          </p:cNvPr>
          <p:cNvPicPr>
            <a:picLocks noChangeAspect="1"/>
          </p:cNvPicPr>
          <p:nvPr/>
        </p:nvPicPr>
        <p:blipFill>
          <a:blip r:embed="rId94"/>
          <a:stretch>
            <a:fillRect/>
          </a:stretch>
        </p:blipFill>
        <p:spPr>
          <a:xfrm>
            <a:off x="1451223" y="5743599"/>
            <a:ext cx="480392" cy="46727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C5860B3-E0D1-0945-9E02-3A3BBCABEE3F}"/>
              </a:ext>
            </a:extLst>
          </p:cNvPr>
          <p:cNvPicPr>
            <a:picLocks noChangeAspect="1"/>
          </p:cNvPicPr>
          <p:nvPr/>
        </p:nvPicPr>
        <p:blipFill>
          <a:blip r:embed="rId95"/>
          <a:stretch>
            <a:fillRect/>
          </a:stretch>
        </p:blipFill>
        <p:spPr>
          <a:xfrm>
            <a:off x="7677149" y="5763605"/>
            <a:ext cx="450724" cy="41909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1E90828-7644-864B-B603-EF23B8B53769}"/>
              </a:ext>
            </a:extLst>
          </p:cNvPr>
          <p:cNvPicPr>
            <a:picLocks noChangeAspect="1"/>
          </p:cNvPicPr>
          <p:nvPr/>
        </p:nvPicPr>
        <p:blipFill>
          <a:blip r:embed="rId96"/>
          <a:stretch>
            <a:fillRect/>
          </a:stretch>
        </p:blipFill>
        <p:spPr>
          <a:xfrm>
            <a:off x="8248636" y="5769887"/>
            <a:ext cx="435954" cy="40536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1A149F7-52AF-8E49-B9E4-C58CDF203DFD}"/>
              </a:ext>
            </a:extLst>
          </p:cNvPr>
          <p:cNvPicPr>
            <a:picLocks noChangeAspect="1"/>
          </p:cNvPicPr>
          <p:nvPr/>
        </p:nvPicPr>
        <p:blipFill>
          <a:blip r:embed="rId97"/>
          <a:stretch>
            <a:fillRect/>
          </a:stretch>
        </p:blipFill>
        <p:spPr>
          <a:xfrm>
            <a:off x="1964166" y="5747192"/>
            <a:ext cx="463686" cy="463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355069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Rectangle 145"/>
          <p:cNvSpPr/>
          <p:nvPr/>
        </p:nvSpPr>
        <p:spPr bwMode="invGray">
          <a:xfrm>
            <a:off x="6072367" y="1561125"/>
            <a:ext cx="497682" cy="4734024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 bwMode="invGray">
          <a:xfrm>
            <a:off x="8185052" y="1548246"/>
            <a:ext cx="569218" cy="4734024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7170" name="Straight Connector 9"/>
          <p:cNvCxnSpPr>
            <a:cxnSpLocks noChangeShapeType="1"/>
          </p:cNvCxnSpPr>
          <p:nvPr/>
        </p:nvCxnSpPr>
        <p:spPr bwMode="auto">
          <a:xfrm flipV="1">
            <a:off x="1589" y="15451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01" name="Straight Connector 300"/>
          <p:cNvCxnSpPr/>
          <p:nvPr/>
        </p:nvCxnSpPr>
        <p:spPr bwMode="auto">
          <a:xfrm flipV="1">
            <a:off x="12170" y="27241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9" name="Straight Connector 318"/>
          <p:cNvCxnSpPr/>
          <p:nvPr/>
        </p:nvCxnSpPr>
        <p:spPr bwMode="auto">
          <a:xfrm flipV="1">
            <a:off x="1589" y="3903139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7" name="Straight Connector 336"/>
          <p:cNvCxnSpPr/>
          <p:nvPr/>
        </p:nvCxnSpPr>
        <p:spPr bwMode="auto">
          <a:xfrm flipV="1">
            <a:off x="12169" y="3314893"/>
            <a:ext cx="12154968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5" name="Straight Connector 354"/>
          <p:cNvCxnSpPr/>
          <p:nvPr/>
        </p:nvCxnSpPr>
        <p:spPr bwMode="auto">
          <a:xfrm flipV="1">
            <a:off x="1589" y="4485218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3" name="Straight Connector 372"/>
          <p:cNvCxnSpPr/>
          <p:nvPr/>
        </p:nvCxnSpPr>
        <p:spPr bwMode="auto">
          <a:xfrm flipV="1">
            <a:off x="12170" y="5073651"/>
            <a:ext cx="12188825" cy="25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1" name="Straight Connector 390"/>
          <p:cNvCxnSpPr/>
          <p:nvPr/>
        </p:nvCxnSpPr>
        <p:spPr bwMode="auto">
          <a:xfrm flipV="1">
            <a:off x="18518" y="5664201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249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0071CE"/>
                </a:solidFill>
                <a:latin typeface="Arial" charset="0"/>
              </a:rPr>
              <a:t>Dynamic Cloud Security </a:t>
            </a:r>
            <a:r>
              <a:rPr lang="en-US" sz="2400" dirty="0">
                <a:latin typeface="Arial" charset="0"/>
              </a:rPr>
              <a:t>– Products 2</a:t>
            </a:r>
          </a:p>
        </p:txBody>
      </p:sp>
      <p:cxnSp>
        <p:nvCxnSpPr>
          <p:cNvPr id="121" name="Straight Connector 120"/>
          <p:cNvCxnSpPr/>
          <p:nvPr/>
        </p:nvCxnSpPr>
        <p:spPr bwMode="auto">
          <a:xfrm>
            <a:off x="2458285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2" name="Straight Connector 121"/>
          <p:cNvCxnSpPr/>
          <p:nvPr/>
        </p:nvCxnSpPr>
        <p:spPr bwMode="auto">
          <a:xfrm>
            <a:off x="3505271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3" name="Straight Connector 122"/>
          <p:cNvCxnSpPr/>
          <p:nvPr/>
        </p:nvCxnSpPr>
        <p:spPr bwMode="auto">
          <a:xfrm>
            <a:off x="4537257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4" name="Straight Connector 123"/>
          <p:cNvCxnSpPr/>
          <p:nvPr/>
        </p:nvCxnSpPr>
        <p:spPr bwMode="auto">
          <a:xfrm>
            <a:off x="8750001" y="1238439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5" name="Straight Connector 124"/>
          <p:cNvCxnSpPr/>
          <p:nvPr/>
        </p:nvCxnSpPr>
        <p:spPr bwMode="auto">
          <a:xfrm>
            <a:off x="9388123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6" name="Straight Connector 125"/>
          <p:cNvCxnSpPr/>
          <p:nvPr/>
        </p:nvCxnSpPr>
        <p:spPr bwMode="auto">
          <a:xfrm>
            <a:off x="10044122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7" name="Straight Connector 126"/>
          <p:cNvCxnSpPr/>
          <p:nvPr/>
        </p:nvCxnSpPr>
        <p:spPr bwMode="auto">
          <a:xfrm>
            <a:off x="10700125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8" name="Straight Connector 127"/>
          <p:cNvCxnSpPr/>
          <p:nvPr/>
        </p:nvCxnSpPr>
        <p:spPr bwMode="auto">
          <a:xfrm>
            <a:off x="11311528" y="1209674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9" name="TextBox 128"/>
          <p:cNvSpPr txBox="1"/>
          <p:nvPr/>
        </p:nvSpPr>
        <p:spPr>
          <a:xfrm>
            <a:off x="1635427" y="1224267"/>
            <a:ext cx="636951" cy="29264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Base product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(hardware, software, etc.)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2600692" y="1224267"/>
            <a:ext cx="807932" cy="969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Virtual Machine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369193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CLOUD VM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6749193" y="122426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RUGGED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9428333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1U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10075866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2U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1066625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3U+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11356665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ALT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7863284" y="1224268"/>
            <a:ext cx="636950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Gut</a:t>
            </a:r>
          </a:p>
        </p:txBody>
      </p:sp>
      <p:cxnSp>
        <p:nvCxnSpPr>
          <p:cNvPr id="138" name="Straight Connector 137"/>
          <p:cNvCxnSpPr/>
          <p:nvPr/>
        </p:nvCxnSpPr>
        <p:spPr bwMode="auto">
          <a:xfrm>
            <a:off x="7628334" y="1229973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9" name="Straight Connector 138"/>
          <p:cNvCxnSpPr/>
          <p:nvPr/>
        </p:nvCxnSpPr>
        <p:spPr bwMode="auto">
          <a:xfrm>
            <a:off x="5578494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0" name="Straight Connector 139"/>
          <p:cNvCxnSpPr/>
          <p:nvPr/>
        </p:nvCxnSpPr>
        <p:spPr bwMode="auto">
          <a:xfrm>
            <a:off x="6561938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1" name="TextBox 140"/>
          <p:cNvSpPr txBox="1"/>
          <p:nvPr/>
        </p:nvSpPr>
        <p:spPr>
          <a:xfrm>
            <a:off x="474296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Color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5710198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Hosted/SaaS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879138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DESKTOP</a:t>
            </a:r>
          </a:p>
        </p:txBody>
      </p:sp>
      <p:cxnSp>
        <p:nvCxnSpPr>
          <p:cNvPr id="144" name="Straight Connector 143"/>
          <p:cNvCxnSpPr/>
          <p:nvPr/>
        </p:nvCxnSpPr>
        <p:spPr bwMode="auto">
          <a:xfrm>
            <a:off x="1431923" y="1217085"/>
            <a:ext cx="0" cy="5046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2E642D91-CDAF-7C47-AD16-E3DE9CF178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4565" y="144990"/>
            <a:ext cx="683266" cy="683266"/>
          </a:xfrm>
          <a:prstGeom prst="rect">
            <a:avLst/>
          </a:prstGeom>
        </p:spPr>
      </p:pic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788F440C-755B-B94A-817B-745265AE5591}"/>
              </a:ext>
            </a:extLst>
          </p:cNvPr>
          <p:cNvCxnSpPr/>
          <p:nvPr/>
        </p:nvCxnSpPr>
        <p:spPr bwMode="auto">
          <a:xfrm flipV="1">
            <a:off x="12170" y="27241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03" name="Picture 102">
            <a:extLst>
              <a:ext uri="{FF2B5EF4-FFF2-40B4-BE49-F238E27FC236}">
                <a16:creationId xmlns:a16="http://schemas.microsoft.com/office/drawing/2014/main" id="{74A5DC99-84CB-3444-8F63-D68D34348B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0199" y="1649482"/>
            <a:ext cx="445670" cy="445670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D612F7AB-FE36-6E40-97D6-E8252C0D4D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1921" y="1659598"/>
            <a:ext cx="428286" cy="428286"/>
          </a:xfrm>
          <a:prstGeom prst="rect">
            <a:avLst/>
          </a:prstGeom>
        </p:spPr>
      </p:pic>
      <p:sp>
        <p:nvSpPr>
          <p:cNvPr id="105" name="TextBox 190">
            <a:extLst>
              <a:ext uri="{FF2B5EF4-FFF2-40B4-BE49-F238E27FC236}">
                <a16:creationId xmlns:a16="http://schemas.microsoft.com/office/drawing/2014/main" id="{47DC3778-D4A0-4442-83CD-EDB597D40B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8" y="1566702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FortiGate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06" name="Picture 273">
            <a:extLst>
              <a:ext uri="{FF2B5EF4-FFF2-40B4-BE49-F238E27FC236}">
                <a16:creationId xmlns:a16="http://schemas.microsoft.com/office/drawing/2014/main" id="{F6126DE7-4D36-A942-8753-1494B45552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390" y="1635977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274">
            <a:extLst>
              <a:ext uri="{FF2B5EF4-FFF2-40B4-BE49-F238E27FC236}">
                <a16:creationId xmlns:a16="http://schemas.microsoft.com/office/drawing/2014/main" id="{F7E64F6F-A0C6-AC4A-9A95-BB06EA49D6B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981" y="1635977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" name="Picture 275">
            <a:extLst>
              <a:ext uri="{FF2B5EF4-FFF2-40B4-BE49-F238E27FC236}">
                <a16:creationId xmlns:a16="http://schemas.microsoft.com/office/drawing/2014/main" id="{A1A6CB3E-9BF7-804B-B644-F4C25DF0BCE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302" y="1635977"/>
            <a:ext cx="459006" cy="45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" name="Picture 276">
            <a:extLst>
              <a:ext uri="{FF2B5EF4-FFF2-40B4-BE49-F238E27FC236}">
                <a16:creationId xmlns:a16="http://schemas.microsoft.com/office/drawing/2014/main" id="{7C260F7F-2721-5744-A1D4-4415073C28D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275" y="1640209"/>
            <a:ext cx="459196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" name="Picture 277">
            <a:extLst>
              <a:ext uri="{FF2B5EF4-FFF2-40B4-BE49-F238E27FC236}">
                <a16:creationId xmlns:a16="http://schemas.microsoft.com/office/drawing/2014/main" id="{82C4AC0D-FB02-014A-ADFE-7B3DC591546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316" y="1640209"/>
            <a:ext cx="459196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" name="Picture 278">
            <a:extLst>
              <a:ext uri="{FF2B5EF4-FFF2-40B4-BE49-F238E27FC236}">
                <a16:creationId xmlns:a16="http://schemas.microsoft.com/office/drawing/2014/main" id="{AC186B6A-C83E-2447-A2A4-958616A336E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732" y="1640209"/>
            <a:ext cx="461313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" name="Picture 279">
            <a:extLst>
              <a:ext uri="{FF2B5EF4-FFF2-40B4-BE49-F238E27FC236}">
                <a16:creationId xmlns:a16="http://schemas.microsoft.com/office/drawing/2014/main" id="{3EA80FDD-051F-CB47-98CC-FAFB8E0A40F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8605" y="1572476"/>
            <a:ext cx="461313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" name="Picture 280">
            <a:extLst>
              <a:ext uri="{FF2B5EF4-FFF2-40B4-BE49-F238E27FC236}">
                <a16:creationId xmlns:a16="http://schemas.microsoft.com/office/drawing/2014/main" id="{5E4394F8-C590-1D43-B8D6-035183DF95D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9355" y="1635976"/>
            <a:ext cx="437513" cy="437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6" name="Picture 281">
            <a:extLst>
              <a:ext uri="{FF2B5EF4-FFF2-40B4-BE49-F238E27FC236}">
                <a16:creationId xmlns:a16="http://schemas.microsoft.com/office/drawing/2014/main" id="{64564DB0-8AF2-E54A-9E4A-0E320EA32F4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489" y="1635976"/>
            <a:ext cx="427166" cy="427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7" name="Picture 282">
            <a:extLst>
              <a:ext uri="{FF2B5EF4-FFF2-40B4-BE49-F238E27FC236}">
                <a16:creationId xmlns:a16="http://schemas.microsoft.com/office/drawing/2014/main" id="{CC9F21C4-DBA9-CE44-A2DF-799AB3ACFE8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7488" y="1872195"/>
            <a:ext cx="459196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" name="Picture 283">
            <a:extLst>
              <a:ext uri="{FF2B5EF4-FFF2-40B4-BE49-F238E27FC236}">
                <a16:creationId xmlns:a16="http://schemas.microsoft.com/office/drawing/2014/main" id="{253CC55F-A03B-314B-9329-4D02928D8D3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7836" y="1828480"/>
            <a:ext cx="461313" cy="33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" name="Picture 288">
            <a:extLst>
              <a:ext uri="{FF2B5EF4-FFF2-40B4-BE49-F238E27FC236}">
                <a16:creationId xmlns:a16="http://schemas.microsoft.com/office/drawing/2014/main" id="{EE7700BE-AC3B-F24C-A6EC-7DB2A28458E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9875" y="1875882"/>
            <a:ext cx="459196" cy="359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" name="Picture 333">
            <a:extLst>
              <a:ext uri="{FF2B5EF4-FFF2-40B4-BE49-F238E27FC236}">
                <a16:creationId xmlns:a16="http://schemas.microsoft.com/office/drawing/2014/main" id="{2136FD44-2672-7A43-A053-F19C0CB2F84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4421" y="1733268"/>
            <a:ext cx="4761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" name="Picture 229">
            <a:extLst>
              <a:ext uri="{FF2B5EF4-FFF2-40B4-BE49-F238E27FC236}">
                <a16:creationId xmlns:a16="http://schemas.microsoft.com/office/drawing/2014/main" id="{DF37678E-AFBD-D04F-B6B7-F4AE4DC7C0A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9842" y="1843272"/>
            <a:ext cx="444384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" name="Picture 232">
            <a:extLst>
              <a:ext uri="{FF2B5EF4-FFF2-40B4-BE49-F238E27FC236}">
                <a16:creationId xmlns:a16="http://schemas.microsoft.com/office/drawing/2014/main" id="{60ECE181-F306-8144-808D-7139A8BB89B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9483" y="2124352"/>
            <a:ext cx="461313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" name="Picture 286">
            <a:extLst>
              <a:ext uri="{FF2B5EF4-FFF2-40B4-BE49-F238E27FC236}">
                <a16:creationId xmlns:a16="http://schemas.microsoft.com/office/drawing/2014/main" id="{F26401AB-41C6-A242-95CD-926E094093A6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9132" y="2083731"/>
            <a:ext cx="461313" cy="33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" name="Picture 287">
            <a:extLst>
              <a:ext uri="{FF2B5EF4-FFF2-40B4-BE49-F238E27FC236}">
                <a16:creationId xmlns:a16="http://schemas.microsoft.com/office/drawing/2014/main" id="{2272E1A4-9253-5A48-A5D3-97F53655CDBB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2566" y="2191716"/>
            <a:ext cx="461313" cy="359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3" name="Picture 290">
            <a:extLst>
              <a:ext uri="{FF2B5EF4-FFF2-40B4-BE49-F238E27FC236}">
                <a16:creationId xmlns:a16="http://schemas.microsoft.com/office/drawing/2014/main" id="{0FBF7154-CAF7-B045-8D9C-2D1E682759B9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5692" y="1577341"/>
            <a:ext cx="47401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4" name="Picture 213">
            <a:extLst>
              <a:ext uri="{FF2B5EF4-FFF2-40B4-BE49-F238E27FC236}">
                <a16:creationId xmlns:a16="http://schemas.microsoft.com/office/drawing/2014/main" id="{B97F28D8-0BD9-7C41-B4DF-6158E8F1D3D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9617" y="1669758"/>
            <a:ext cx="346169" cy="393496"/>
          </a:xfrm>
          <a:prstGeom prst="rect">
            <a:avLst/>
          </a:prstGeom>
        </p:spPr>
      </p:pic>
      <p:pic>
        <p:nvPicPr>
          <p:cNvPr id="215" name="Picture 214">
            <a:extLst>
              <a:ext uri="{FF2B5EF4-FFF2-40B4-BE49-F238E27FC236}">
                <a16:creationId xmlns:a16="http://schemas.microsoft.com/office/drawing/2014/main" id="{A7080D09-2E71-A842-A68E-380B915A9C10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5758" y="1672574"/>
            <a:ext cx="338982" cy="386652"/>
          </a:xfrm>
          <a:prstGeom prst="rect">
            <a:avLst/>
          </a:prstGeom>
        </p:spPr>
      </p:pic>
      <p:pic>
        <p:nvPicPr>
          <p:cNvPr id="216" name="Picture 215" descr="FortiGate_6000F_Right_FG.emf">
            <a:extLst>
              <a:ext uri="{FF2B5EF4-FFF2-40B4-BE49-F238E27FC236}">
                <a16:creationId xmlns:a16="http://schemas.microsoft.com/office/drawing/2014/main" id="{1ABB4165-8CD0-BC45-810A-76068A18D4F3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192" y="2059795"/>
            <a:ext cx="524689" cy="392971"/>
          </a:xfrm>
          <a:prstGeom prst="rect">
            <a:avLst/>
          </a:prstGeom>
        </p:spPr>
      </p:pic>
      <p:pic>
        <p:nvPicPr>
          <p:cNvPr id="217" name="Picture 216" descr="ISO_Fortigate_1u_Front.png">
            <a:extLst>
              <a:ext uri="{FF2B5EF4-FFF2-40B4-BE49-F238E27FC236}">
                <a16:creationId xmlns:a16="http://schemas.microsoft.com/office/drawing/2014/main" id="{42E2DA29-765A-6A4B-9C89-EA7222E64431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4872" y="1647986"/>
            <a:ext cx="457200" cy="157410"/>
          </a:xfrm>
          <a:prstGeom prst="rect">
            <a:avLst/>
          </a:prstGeom>
        </p:spPr>
      </p:pic>
      <p:pic>
        <p:nvPicPr>
          <p:cNvPr id="218" name="Picture 217" descr="ISO_Fortigate_2u_Front.png">
            <a:extLst>
              <a:ext uri="{FF2B5EF4-FFF2-40B4-BE49-F238E27FC236}">
                <a16:creationId xmlns:a16="http://schemas.microsoft.com/office/drawing/2014/main" id="{F591B146-6267-114A-B95E-D54D86897687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5387" y="1632921"/>
            <a:ext cx="457200" cy="179590"/>
          </a:xfrm>
          <a:prstGeom prst="rect">
            <a:avLst/>
          </a:prstGeom>
        </p:spPr>
      </p:pic>
      <p:pic>
        <p:nvPicPr>
          <p:cNvPr id="219" name="Picture 218" descr="ISO_Fortigate_3u_Front.png">
            <a:extLst>
              <a:ext uri="{FF2B5EF4-FFF2-40B4-BE49-F238E27FC236}">
                <a16:creationId xmlns:a16="http://schemas.microsoft.com/office/drawing/2014/main" id="{CE5803E0-7E10-834E-86DD-F7B5B4699EDF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3064" y="1609913"/>
            <a:ext cx="457200" cy="214885"/>
          </a:xfrm>
          <a:prstGeom prst="rect">
            <a:avLst/>
          </a:prstGeom>
        </p:spPr>
      </p:pic>
      <p:pic>
        <p:nvPicPr>
          <p:cNvPr id="220" name="Picture 219" descr="cloud-service-fortigate-dk.emf">
            <a:extLst>
              <a:ext uri="{FF2B5EF4-FFF2-40B4-BE49-F238E27FC236}">
                <a16:creationId xmlns:a16="http://schemas.microsoft.com/office/drawing/2014/main" id="{7584580A-F6F3-6E4F-88A8-16A2AE43EACA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5736" y="1695365"/>
            <a:ext cx="429382" cy="330160"/>
          </a:xfrm>
          <a:prstGeom prst="rect">
            <a:avLst/>
          </a:prstGeom>
        </p:spPr>
      </p:pic>
      <p:pic>
        <p:nvPicPr>
          <p:cNvPr id="221" name="Picture 220" descr="cloud-service-fortigate-dk.emf">
            <a:extLst>
              <a:ext uri="{FF2B5EF4-FFF2-40B4-BE49-F238E27FC236}">
                <a16:creationId xmlns:a16="http://schemas.microsoft.com/office/drawing/2014/main" id="{0A613129-9598-B246-AA28-CAAE8A11AF3B}"/>
              </a:ext>
            </a:extLst>
          </p:cNvPr>
          <p:cNvPicPr>
            <a:picLocks noChangeAspect="1"/>
          </p:cNvPicPr>
          <p:nvPr/>
        </p:nvPicPr>
        <p:blipFill>
          <a:blip r:embed="rId30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0468" y="1695365"/>
            <a:ext cx="429382" cy="330160"/>
          </a:xfrm>
          <a:prstGeom prst="rect">
            <a:avLst/>
          </a:prstGeom>
        </p:spPr>
      </p:pic>
      <p:pic>
        <p:nvPicPr>
          <p:cNvPr id="222" name="Picture 221">
            <a:extLst>
              <a:ext uri="{FF2B5EF4-FFF2-40B4-BE49-F238E27FC236}">
                <a16:creationId xmlns:a16="http://schemas.microsoft.com/office/drawing/2014/main" id="{1B84E354-5F48-4349-A5F8-C9292E3647BD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050416" y="2197501"/>
            <a:ext cx="435787" cy="435787"/>
          </a:xfrm>
          <a:prstGeom prst="rect">
            <a:avLst/>
          </a:prstGeom>
        </p:spPr>
      </p:pic>
      <p:pic>
        <p:nvPicPr>
          <p:cNvPr id="223" name="Picture 222">
            <a:extLst>
              <a:ext uri="{FF2B5EF4-FFF2-40B4-BE49-F238E27FC236}">
                <a16:creationId xmlns:a16="http://schemas.microsoft.com/office/drawing/2014/main" id="{295A612E-7191-B84D-A733-BAA69E324D89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562536" y="2190435"/>
            <a:ext cx="440771" cy="440771"/>
          </a:xfrm>
          <a:prstGeom prst="rect">
            <a:avLst/>
          </a:prstGeom>
        </p:spPr>
      </p:pic>
      <p:pic>
        <p:nvPicPr>
          <p:cNvPr id="224" name="Picture 223">
            <a:extLst>
              <a:ext uri="{FF2B5EF4-FFF2-40B4-BE49-F238E27FC236}">
                <a16:creationId xmlns:a16="http://schemas.microsoft.com/office/drawing/2014/main" id="{2E371813-2201-0C4D-9988-E1F04B5076B0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009343" y="2178061"/>
            <a:ext cx="450792" cy="450792"/>
          </a:xfrm>
          <a:prstGeom prst="rect">
            <a:avLst/>
          </a:prstGeom>
        </p:spPr>
      </p:pic>
      <p:pic>
        <p:nvPicPr>
          <p:cNvPr id="225" name="Picture 224">
            <a:extLst>
              <a:ext uri="{FF2B5EF4-FFF2-40B4-BE49-F238E27FC236}">
                <a16:creationId xmlns:a16="http://schemas.microsoft.com/office/drawing/2014/main" id="{D9944D35-4A76-2E45-B589-113C5030117A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2524202" y="2174317"/>
            <a:ext cx="439891" cy="439030"/>
          </a:xfrm>
          <a:prstGeom prst="rect">
            <a:avLst/>
          </a:prstGeom>
        </p:spPr>
      </p:pic>
      <p:pic>
        <p:nvPicPr>
          <p:cNvPr id="226" name="Picture 225" descr="FortiGate_6000F_Left_FG.emf">
            <a:extLst>
              <a:ext uri="{FF2B5EF4-FFF2-40B4-BE49-F238E27FC236}">
                <a16:creationId xmlns:a16="http://schemas.microsoft.com/office/drawing/2014/main" id="{E1B6EBCC-C81F-EA4C-80FE-C804D5168FA6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9484" y="2255195"/>
            <a:ext cx="504824" cy="378093"/>
          </a:xfrm>
          <a:prstGeom prst="rect">
            <a:avLst/>
          </a:prstGeom>
        </p:spPr>
      </p:pic>
      <p:sp>
        <p:nvSpPr>
          <p:cNvPr id="227" name="TextBox 114">
            <a:extLst>
              <a:ext uri="{FF2B5EF4-FFF2-40B4-BE49-F238E27FC236}">
                <a16:creationId xmlns:a16="http://schemas.microsoft.com/office/drawing/2014/main" id="{104830D4-BB41-094B-9D07-CF97C76114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8" y="5113831"/>
            <a:ext cx="151937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FortiWeb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228" name="Picture 115">
            <a:extLst>
              <a:ext uri="{FF2B5EF4-FFF2-40B4-BE49-F238E27FC236}">
                <a16:creationId xmlns:a16="http://schemas.microsoft.com/office/drawing/2014/main" id="{85C3F826-AAB4-E149-B7C3-A71104E85FEA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0664" y="5155900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9" name="Picture 116">
            <a:extLst>
              <a:ext uri="{FF2B5EF4-FFF2-40B4-BE49-F238E27FC236}">
                <a16:creationId xmlns:a16="http://schemas.microsoft.com/office/drawing/2014/main" id="{A01105D9-1B78-6F48-9DA2-35D2988E158A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626" y="5155900"/>
            <a:ext cx="459198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0" name="Picture 119">
            <a:extLst>
              <a:ext uri="{FF2B5EF4-FFF2-40B4-BE49-F238E27FC236}">
                <a16:creationId xmlns:a16="http://schemas.microsoft.com/office/drawing/2014/main" id="{8C46AB01-D697-4B4C-BF56-74755C2A3644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344" y="5155900"/>
            <a:ext cx="459198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1" name="Picture 120">
            <a:extLst>
              <a:ext uri="{FF2B5EF4-FFF2-40B4-BE49-F238E27FC236}">
                <a16:creationId xmlns:a16="http://schemas.microsoft.com/office/drawing/2014/main" id="{8914731E-DF0D-ED4A-B289-0DE58D3670F7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9721" y="5155900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2" name="Picture 128">
            <a:extLst>
              <a:ext uri="{FF2B5EF4-FFF2-40B4-BE49-F238E27FC236}">
                <a16:creationId xmlns:a16="http://schemas.microsoft.com/office/drawing/2014/main" id="{39377BAC-9EE7-7F48-9C9F-3A1004C61B3F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910" y="5160133"/>
            <a:ext cx="459198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3" name="Picture 129">
            <a:extLst>
              <a:ext uri="{FF2B5EF4-FFF2-40B4-BE49-F238E27FC236}">
                <a16:creationId xmlns:a16="http://schemas.microsoft.com/office/drawing/2014/main" id="{F2EB7E05-5C4E-3F4D-9EBF-BD25D2A4F9A4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5579" y="5162249"/>
            <a:ext cx="45919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4" name="Picture 233" descr="FortiWeb-container-Lt.emf">
            <a:extLst>
              <a:ext uri="{FF2B5EF4-FFF2-40B4-BE49-F238E27FC236}">
                <a16:creationId xmlns:a16="http://schemas.microsoft.com/office/drawing/2014/main" id="{8BE5B991-03B9-5048-93B1-F7946EDC9B09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679" y="5152257"/>
            <a:ext cx="467784" cy="467784"/>
          </a:xfrm>
          <a:prstGeom prst="rect">
            <a:avLst/>
          </a:prstGeom>
        </p:spPr>
      </p:pic>
      <p:pic>
        <p:nvPicPr>
          <p:cNvPr id="235" name="Picture 234" descr="FortiWeb-container-Dk.emf">
            <a:extLst>
              <a:ext uri="{FF2B5EF4-FFF2-40B4-BE49-F238E27FC236}">
                <a16:creationId xmlns:a16="http://schemas.microsoft.com/office/drawing/2014/main" id="{A8CC6812-5E97-D54B-8B6B-6F6B8F769BE2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4027" y="5154372"/>
            <a:ext cx="465668" cy="465668"/>
          </a:xfrm>
          <a:prstGeom prst="rect">
            <a:avLst/>
          </a:prstGeom>
        </p:spPr>
      </p:pic>
      <p:pic>
        <p:nvPicPr>
          <p:cNvPr id="236" name="Picture 235" descr="cloud-service-FortiWeb.emf">
            <a:extLst>
              <a:ext uri="{FF2B5EF4-FFF2-40B4-BE49-F238E27FC236}">
                <a16:creationId xmlns:a16="http://schemas.microsoft.com/office/drawing/2014/main" id="{965362F8-352D-4F4E-AE7E-7E9E9266B229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3763" y="5218835"/>
            <a:ext cx="453185" cy="358873"/>
          </a:xfrm>
          <a:prstGeom prst="rect">
            <a:avLst/>
          </a:prstGeom>
        </p:spPr>
      </p:pic>
      <p:pic>
        <p:nvPicPr>
          <p:cNvPr id="237" name="Picture 236" descr="cloud-service-FortiWeb-Lt.emf">
            <a:extLst>
              <a:ext uri="{FF2B5EF4-FFF2-40B4-BE49-F238E27FC236}">
                <a16:creationId xmlns:a16="http://schemas.microsoft.com/office/drawing/2014/main" id="{EFBAF8B2-AD9B-C943-910D-5A6B292DF230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3323" y="5218834"/>
            <a:ext cx="438360" cy="347134"/>
          </a:xfrm>
          <a:prstGeom prst="rect">
            <a:avLst/>
          </a:prstGeom>
        </p:spPr>
      </p:pic>
      <p:pic>
        <p:nvPicPr>
          <p:cNvPr id="238" name="Graphic 237">
            <a:extLst>
              <a:ext uri="{FF2B5EF4-FFF2-40B4-BE49-F238E27FC236}">
                <a16:creationId xmlns:a16="http://schemas.microsoft.com/office/drawing/2014/main" id="{6962A876-6E2E-4141-9799-5FE9B4159535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9407355" y="5107891"/>
            <a:ext cx="473282" cy="328668"/>
          </a:xfrm>
          <a:prstGeom prst="rect">
            <a:avLst/>
          </a:prstGeom>
        </p:spPr>
      </p:pic>
      <p:pic>
        <p:nvPicPr>
          <p:cNvPr id="239" name="Graphic 238">
            <a:extLst>
              <a:ext uri="{FF2B5EF4-FFF2-40B4-BE49-F238E27FC236}">
                <a16:creationId xmlns:a16="http://schemas.microsoft.com/office/drawing/2014/main" id="{4A7E1062-CD5A-8A44-8469-63FF4192793B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0061221" y="5086649"/>
            <a:ext cx="473282" cy="341815"/>
          </a:xfrm>
          <a:prstGeom prst="rect">
            <a:avLst/>
          </a:prstGeom>
        </p:spPr>
      </p:pic>
      <p:pic>
        <p:nvPicPr>
          <p:cNvPr id="240" name="Graphic 239">
            <a:extLst>
              <a:ext uri="{FF2B5EF4-FFF2-40B4-BE49-F238E27FC236}">
                <a16:creationId xmlns:a16="http://schemas.microsoft.com/office/drawing/2014/main" id="{D1593A95-75D6-D14A-90A0-875D0E49B393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10254375" y="5362659"/>
            <a:ext cx="440656" cy="318252"/>
          </a:xfrm>
          <a:prstGeom prst="rect">
            <a:avLst/>
          </a:prstGeom>
        </p:spPr>
      </p:pic>
      <p:pic>
        <p:nvPicPr>
          <p:cNvPr id="241" name="Graphic 240">
            <a:extLst>
              <a:ext uri="{FF2B5EF4-FFF2-40B4-BE49-F238E27FC236}">
                <a16:creationId xmlns:a16="http://schemas.microsoft.com/office/drawing/2014/main" id="{866394D2-BE0F-704D-BF56-EE2AAE1F2D65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9600019" y="5352736"/>
            <a:ext cx="452899" cy="314513"/>
          </a:xfrm>
          <a:prstGeom prst="rect">
            <a:avLst/>
          </a:prstGeom>
        </p:spPr>
      </p:pic>
      <p:pic>
        <p:nvPicPr>
          <p:cNvPr id="242" name="Picture 241">
            <a:extLst>
              <a:ext uri="{FF2B5EF4-FFF2-40B4-BE49-F238E27FC236}">
                <a16:creationId xmlns:a16="http://schemas.microsoft.com/office/drawing/2014/main" id="{4582288F-0A00-1346-8A11-B100B2225DC4}"/>
              </a:ext>
            </a:extLst>
          </p:cNvPr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5091755" y="5152257"/>
            <a:ext cx="456872" cy="455084"/>
          </a:xfrm>
          <a:prstGeom prst="rect">
            <a:avLst/>
          </a:prstGeom>
        </p:spPr>
      </p:pic>
      <p:pic>
        <p:nvPicPr>
          <p:cNvPr id="243" name="Picture 242">
            <a:extLst>
              <a:ext uri="{FF2B5EF4-FFF2-40B4-BE49-F238E27FC236}">
                <a16:creationId xmlns:a16="http://schemas.microsoft.com/office/drawing/2014/main" id="{BBC94AC6-D009-1F4D-B5D6-D4EC4442413A}"/>
              </a:ext>
            </a:extLst>
          </p:cNvPr>
          <p:cNvPicPr>
            <a:picLocks noChangeAspect="1"/>
          </p:cNvPicPr>
          <p:nvPr/>
        </p:nvPicPr>
        <p:blipFill>
          <a:blip r:embed="rId55"/>
          <a:stretch>
            <a:fillRect/>
          </a:stretch>
        </p:blipFill>
        <p:spPr>
          <a:xfrm>
            <a:off x="4586724" y="5159051"/>
            <a:ext cx="465187" cy="465187"/>
          </a:xfrm>
          <a:prstGeom prst="rect">
            <a:avLst/>
          </a:prstGeom>
        </p:spPr>
      </p:pic>
      <p:sp>
        <p:nvSpPr>
          <p:cNvPr id="244" name="TextBox 308">
            <a:extLst>
              <a:ext uri="{FF2B5EF4-FFF2-40B4-BE49-F238E27FC236}">
                <a16:creationId xmlns:a16="http://schemas.microsoft.com/office/drawing/2014/main" id="{DFD04DFE-4C17-3C41-9CED-483FF8CCBD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8" y="2731620"/>
            <a:ext cx="152148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FortiGate VMX</a:t>
            </a: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Service Manager</a:t>
            </a:r>
          </a:p>
        </p:txBody>
      </p:sp>
      <p:pic>
        <p:nvPicPr>
          <p:cNvPr id="245" name="Picture 310">
            <a:extLst>
              <a:ext uri="{FF2B5EF4-FFF2-40B4-BE49-F238E27FC236}">
                <a16:creationId xmlns:a16="http://schemas.microsoft.com/office/drawing/2014/main" id="{32C139C6-9656-A441-A8F6-B9DDF7CC2B85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068" y="2825884"/>
            <a:ext cx="449732" cy="449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" name="Picture 319">
            <a:extLst>
              <a:ext uri="{FF2B5EF4-FFF2-40B4-BE49-F238E27FC236}">
                <a16:creationId xmlns:a16="http://schemas.microsoft.com/office/drawing/2014/main" id="{73C55064-6F9B-D04E-A5E9-30FEA281021A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0684" y="2818534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7" name="Picture 246">
            <a:extLst>
              <a:ext uri="{FF2B5EF4-FFF2-40B4-BE49-F238E27FC236}">
                <a16:creationId xmlns:a16="http://schemas.microsoft.com/office/drawing/2014/main" id="{1F5628FE-1388-AF45-BD71-6CBC35337B86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259" y="2812100"/>
            <a:ext cx="323122" cy="425934"/>
          </a:xfrm>
          <a:prstGeom prst="rect">
            <a:avLst/>
          </a:prstGeom>
        </p:spPr>
      </p:pic>
      <p:pic>
        <p:nvPicPr>
          <p:cNvPr id="248" name="Picture 247">
            <a:extLst>
              <a:ext uri="{FF2B5EF4-FFF2-40B4-BE49-F238E27FC236}">
                <a16:creationId xmlns:a16="http://schemas.microsoft.com/office/drawing/2014/main" id="{7489549C-6305-1648-AB75-00E96688C7F2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892" y="2811732"/>
            <a:ext cx="321428" cy="423701"/>
          </a:xfrm>
          <a:prstGeom prst="rect">
            <a:avLst/>
          </a:prstGeom>
        </p:spPr>
      </p:pic>
      <p:pic>
        <p:nvPicPr>
          <p:cNvPr id="249" name="Picture 248">
            <a:extLst>
              <a:ext uri="{FF2B5EF4-FFF2-40B4-BE49-F238E27FC236}">
                <a16:creationId xmlns:a16="http://schemas.microsoft.com/office/drawing/2014/main" id="{62592B9B-7A54-4546-AB10-4019902C9EC4}"/>
              </a:ext>
            </a:extLst>
          </p:cNvPr>
          <p:cNvPicPr>
            <a:picLocks noChangeAspect="1"/>
          </p:cNvPicPr>
          <p:nvPr/>
        </p:nvPicPr>
        <p:blipFill>
          <a:blip r:embed="rId60"/>
          <a:stretch>
            <a:fillRect/>
          </a:stretch>
        </p:blipFill>
        <p:spPr>
          <a:xfrm>
            <a:off x="4582282" y="2779535"/>
            <a:ext cx="451703" cy="451703"/>
          </a:xfrm>
          <a:prstGeom prst="rect">
            <a:avLst/>
          </a:prstGeom>
        </p:spPr>
      </p:pic>
      <p:pic>
        <p:nvPicPr>
          <p:cNvPr id="250" name="Picture 249">
            <a:extLst>
              <a:ext uri="{FF2B5EF4-FFF2-40B4-BE49-F238E27FC236}">
                <a16:creationId xmlns:a16="http://schemas.microsoft.com/office/drawing/2014/main" id="{6C9D38E0-AB54-1140-B1FB-A94E35A6E4DA}"/>
              </a:ext>
            </a:extLst>
          </p:cNvPr>
          <p:cNvPicPr>
            <a:picLocks noChangeAspect="1"/>
          </p:cNvPicPr>
          <p:nvPr/>
        </p:nvPicPr>
        <p:blipFill>
          <a:blip r:embed="rId61"/>
          <a:stretch>
            <a:fillRect/>
          </a:stretch>
        </p:blipFill>
        <p:spPr>
          <a:xfrm>
            <a:off x="5086711" y="2779431"/>
            <a:ext cx="451392" cy="451392"/>
          </a:xfrm>
          <a:prstGeom prst="rect">
            <a:avLst/>
          </a:prstGeom>
        </p:spPr>
      </p:pic>
      <p:sp>
        <p:nvSpPr>
          <p:cNvPr id="251" name="TextBox 250">
            <a:extLst>
              <a:ext uri="{FF2B5EF4-FFF2-40B4-BE49-F238E27FC236}">
                <a16:creationId xmlns:a16="http://schemas.microsoft.com/office/drawing/2014/main" id="{7C91FDC8-CD07-934A-B9A6-16B6C32B81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8" y="4533172"/>
            <a:ext cx="152148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solidFill>
                  <a:srgbClr val="404040"/>
                </a:solidFill>
                <a:cs typeface="Helvetica 55 Roman" charset="0"/>
              </a:rPr>
              <a:t>FortiMail</a:t>
            </a:r>
            <a:endParaRPr lang="en-US" sz="110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252" name="Picture 251">
            <a:extLst>
              <a:ext uri="{FF2B5EF4-FFF2-40B4-BE49-F238E27FC236}">
                <a16:creationId xmlns:a16="http://schemas.microsoft.com/office/drawing/2014/main" id="{67EA848C-306D-094F-80C4-F5DEF56726DD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538" y="4575857"/>
            <a:ext cx="461313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3" name="Picture 252">
            <a:extLst>
              <a:ext uri="{FF2B5EF4-FFF2-40B4-BE49-F238E27FC236}">
                <a16:creationId xmlns:a16="http://schemas.microsoft.com/office/drawing/2014/main" id="{D17E8C98-4D5F-F441-97C5-3B7D046CB28B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066" y="4575857"/>
            <a:ext cx="459198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4" name="Picture 253">
            <a:extLst>
              <a:ext uri="{FF2B5EF4-FFF2-40B4-BE49-F238E27FC236}">
                <a16:creationId xmlns:a16="http://schemas.microsoft.com/office/drawing/2014/main" id="{CFADD9DD-7308-F74D-B557-5C4C3A62DF35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6639" y="4576297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5" name="Picture 254">
            <a:extLst>
              <a:ext uri="{FF2B5EF4-FFF2-40B4-BE49-F238E27FC236}">
                <a16:creationId xmlns:a16="http://schemas.microsoft.com/office/drawing/2014/main" id="{480EB010-60FA-0F43-BE1B-A2ABD63FDD84}"/>
              </a:ext>
            </a:extLst>
          </p:cNvPr>
          <p:cNvPicPr>
            <a:picLocks noChangeAspect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1771" y="4576296"/>
            <a:ext cx="459198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" name="Picture 295">
            <a:extLst>
              <a:ext uri="{FF2B5EF4-FFF2-40B4-BE49-F238E27FC236}">
                <a16:creationId xmlns:a16="http://schemas.microsoft.com/office/drawing/2014/main" id="{101B0197-62DB-B843-A4A2-B5AFB2F0F115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1423" y="4785058"/>
            <a:ext cx="442269" cy="309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7" name="Picture 296">
            <a:extLst>
              <a:ext uri="{FF2B5EF4-FFF2-40B4-BE49-F238E27FC236}">
                <a16:creationId xmlns:a16="http://schemas.microsoft.com/office/drawing/2014/main" id="{FCADD124-544E-0D49-8A70-5A9DBE8D68FB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8374" y="4778708"/>
            <a:ext cx="444384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8" name="Picture 301">
            <a:extLst>
              <a:ext uri="{FF2B5EF4-FFF2-40B4-BE49-F238E27FC236}">
                <a16:creationId xmlns:a16="http://schemas.microsoft.com/office/drawing/2014/main" id="{C4EF4940-1CDA-5F40-BB6A-00DA460D069A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108" y="4575814"/>
            <a:ext cx="459196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9" name="Picture 302">
            <a:extLst>
              <a:ext uri="{FF2B5EF4-FFF2-40B4-BE49-F238E27FC236}">
                <a16:creationId xmlns:a16="http://schemas.microsoft.com/office/drawing/2014/main" id="{61AB7111-2563-9C4F-BBF2-5F597AAEC053}"/>
              </a:ext>
            </a:extLst>
          </p:cNvPr>
          <p:cNvPicPr>
            <a:picLocks noChangeAspect="1"/>
          </p:cNvPicPr>
          <p:nvPr/>
        </p:nvPicPr>
        <p:blipFill>
          <a:blip r:embed="rId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124" y="4575814"/>
            <a:ext cx="459198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0" name="Picture 259">
            <a:extLst>
              <a:ext uri="{FF2B5EF4-FFF2-40B4-BE49-F238E27FC236}">
                <a16:creationId xmlns:a16="http://schemas.microsoft.com/office/drawing/2014/main" id="{F92CC354-7036-E24D-96C9-2F3C0D1507F8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4790" y="4643864"/>
            <a:ext cx="412276" cy="273666"/>
          </a:xfrm>
          <a:prstGeom prst="rect">
            <a:avLst/>
          </a:prstGeom>
        </p:spPr>
      </p:pic>
      <p:pic>
        <p:nvPicPr>
          <p:cNvPr id="261" name="Picture 260">
            <a:extLst>
              <a:ext uri="{FF2B5EF4-FFF2-40B4-BE49-F238E27FC236}">
                <a16:creationId xmlns:a16="http://schemas.microsoft.com/office/drawing/2014/main" id="{82E4C734-E0AE-DE48-88A3-CFFA6361A90B}"/>
              </a:ext>
            </a:extLst>
          </p:cNvPr>
          <p:cNvPicPr>
            <a:picLocks noChangeAspect="1"/>
          </p:cNvPicPr>
          <p:nvPr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990" y="4643864"/>
            <a:ext cx="412276" cy="273666"/>
          </a:xfrm>
          <a:prstGeom prst="rect">
            <a:avLst/>
          </a:prstGeom>
        </p:spPr>
      </p:pic>
      <p:pic>
        <p:nvPicPr>
          <p:cNvPr id="262" name="Picture 261" descr="cloud-service-FortiMail.emf">
            <a:extLst>
              <a:ext uri="{FF2B5EF4-FFF2-40B4-BE49-F238E27FC236}">
                <a16:creationId xmlns:a16="http://schemas.microsoft.com/office/drawing/2014/main" id="{F3AE26E1-C4C8-E744-A1C9-EE3CFE9D5A42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579" y="4629663"/>
            <a:ext cx="470760" cy="337623"/>
          </a:xfrm>
          <a:prstGeom prst="rect">
            <a:avLst/>
          </a:prstGeom>
        </p:spPr>
      </p:pic>
      <p:pic>
        <p:nvPicPr>
          <p:cNvPr id="263" name="Picture 262" descr="cloud-service-FortiMail-Lt.emf">
            <a:extLst>
              <a:ext uri="{FF2B5EF4-FFF2-40B4-BE49-F238E27FC236}">
                <a16:creationId xmlns:a16="http://schemas.microsoft.com/office/drawing/2014/main" id="{8499C2EC-75D9-0848-892E-DDF53FF19D15}"/>
              </a:ext>
            </a:extLst>
          </p:cNvPr>
          <p:cNvPicPr>
            <a:picLocks noChangeAspect="1"/>
          </p:cNvPicPr>
          <p:nvPr/>
        </p:nvPicPr>
        <p:blipFill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3416" y="4629663"/>
            <a:ext cx="455306" cy="326539"/>
          </a:xfrm>
          <a:prstGeom prst="rect">
            <a:avLst/>
          </a:prstGeom>
        </p:spPr>
      </p:pic>
      <p:pic>
        <p:nvPicPr>
          <p:cNvPr id="264" name="Picture 263">
            <a:extLst>
              <a:ext uri="{FF2B5EF4-FFF2-40B4-BE49-F238E27FC236}">
                <a16:creationId xmlns:a16="http://schemas.microsoft.com/office/drawing/2014/main" id="{21608C53-813E-294E-BC3A-7F25A1171DF6}"/>
              </a:ext>
            </a:extLst>
          </p:cNvPr>
          <p:cNvPicPr>
            <a:picLocks noChangeAspect="1"/>
          </p:cNvPicPr>
          <p:nvPr/>
        </p:nvPicPr>
        <p:blipFill>
          <a:blip r:embed="rId74"/>
          <a:stretch>
            <a:fillRect/>
          </a:stretch>
        </p:blipFill>
        <p:spPr>
          <a:xfrm>
            <a:off x="4585342" y="4580236"/>
            <a:ext cx="462603" cy="462603"/>
          </a:xfrm>
          <a:prstGeom prst="rect">
            <a:avLst/>
          </a:prstGeom>
        </p:spPr>
      </p:pic>
      <p:pic>
        <p:nvPicPr>
          <p:cNvPr id="265" name="Picture 264">
            <a:extLst>
              <a:ext uri="{FF2B5EF4-FFF2-40B4-BE49-F238E27FC236}">
                <a16:creationId xmlns:a16="http://schemas.microsoft.com/office/drawing/2014/main" id="{B4C7DF08-17FD-2F40-980A-DC533E4017FD}"/>
              </a:ext>
            </a:extLst>
          </p:cNvPr>
          <p:cNvPicPr>
            <a:picLocks noChangeAspect="1"/>
          </p:cNvPicPr>
          <p:nvPr/>
        </p:nvPicPr>
        <p:blipFill>
          <a:blip r:embed="rId75"/>
          <a:stretch>
            <a:fillRect/>
          </a:stretch>
        </p:blipFill>
        <p:spPr>
          <a:xfrm>
            <a:off x="5091765" y="4595735"/>
            <a:ext cx="444126" cy="444126"/>
          </a:xfrm>
          <a:prstGeom prst="rect">
            <a:avLst/>
          </a:prstGeom>
        </p:spPr>
      </p:pic>
      <p:pic>
        <p:nvPicPr>
          <p:cNvPr id="266" name="Picture 244">
            <a:extLst>
              <a:ext uri="{FF2B5EF4-FFF2-40B4-BE49-F238E27FC236}">
                <a16:creationId xmlns:a16="http://schemas.microsoft.com/office/drawing/2014/main" id="{2CD810FB-76A0-2648-924F-E71DB077A746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7952" y="4524459"/>
            <a:ext cx="459198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7" name="Picture 247">
            <a:extLst>
              <a:ext uri="{FF2B5EF4-FFF2-40B4-BE49-F238E27FC236}">
                <a16:creationId xmlns:a16="http://schemas.microsoft.com/office/drawing/2014/main" id="{9EE1534D-1B89-EF45-AF86-520F2957EA7A}"/>
              </a:ext>
            </a:extLst>
          </p:cNvPr>
          <p:cNvPicPr>
            <a:picLocks noChangeAspect="1"/>
          </p:cNvPicPr>
          <p:nvPr/>
        </p:nvPicPr>
        <p:blipFill>
          <a:blip r:embed="rId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7020" y="4524459"/>
            <a:ext cx="461313" cy="33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5" name="TextBox 3">
            <a:extLst>
              <a:ext uri="{FF2B5EF4-FFF2-40B4-BE49-F238E27FC236}">
                <a16:creationId xmlns:a16="http://schemas.microsoft.com/office/drawing/2014/main" id="{C5B4EC78-2B2B-DC4B-ADA2-7456B860A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25" y="3344474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/>
              <a:t>FortiGSLB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147" name="TextBox 3">
            <a:extLst>
              <a:ext uri="{FF2B5EF4-FFF2-40B4-BE49-F238E27FC236}">
                <a16:creationId xmlns:a16="http://schemas.microsoft.com/office/drawing/2014/main" id="{D6076CDF-9F28-154C-BA43-B692F60D58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8" y="3912212"/>
            <a:ext cx="131144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/>
              <a:t>FortiIPAM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48" name="Picture 147">
            <a:extLst>
              <a:ext uri="{FF2B5EF4-FFF2-40B4-BE49-F238E27FC236}">
                <a16:creationId xmlns:a16="http://schemas.microsoft.com/office/drawing/2014/main" id="{0134E767-7CB7-FD47-9BFA-942AC1B24846}"/>
              </a:ext>
            </a:extLst>
          </p:cNvPr>
          <p:cNvPicPr>
            <a:picLocks noChangeAspect="1"/>
          </p:cNvPicPr>
          <p:nvPr/>
        </p:nvPicPr>
        <p:blipFill>
          <a:blip r:embed="rId78"/>
          <a:stretch>
            <a:fillRect/>
          </a:stretch>
        </p:blipFill>
        <p:spPr>
          <a:xfrm>
            <a:off x="5603956" y="4060496"/>
            <a:ext cx="441596" cy="356009"/>
          </a:xfrm>
          <a:prstGeom prst="rect">
            <a:avLst/>
          </a:prstGeom>
        </p:spPr>
      </p:pic>
      <p:pic>
        <p:nvPicPr>
          <p:cNvPr id="149" name="Picture 148">
            <a:extLst>
              <a:ext uri="{FF2B5EF4-FFF2-40B4-BE49-F238E27FC236}">
                <a16:creationId xmlns:a16="http://schemas.microsoft.com/office/drawing/2014/main" id="{1874271D-92C5-CB40-BAFF-6B541AF2676F}"/>
              </a:ext>
            </a:extLst>
          </p:cNvPr>
          <p:cNvPicPr>
            <a:picLocks noChangeAspect="1"/>
          </p:cNvPicPr>
          <p:nvPr/>
        </p:nvPicPr>
        <p:blipFill>
          <a:blip r:embed="rId79"/>
          <a:stretch>
            <a:fillRect/>
          </a:stretch>
        </p:blipFill>
        <p:spPr>
          <a:xfrm>
            <a:off x="6084835" y="4058936"/>
            <a:ext cx="460005" cy="3708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023F9CE-1443-3846-B9FA-0139F626FD1D}"/>
              </a:ext>
            </a:extLst>
          </p:cNvPr>
          <p:cNvPicPr>
            <a:picLocks noChangeAspect="1"/>
          </p:cNvPicPr>
          <p:nvPr/>
        </p:nvPicPr>
        <p:blipFill>
          <a:blip r:embed="rId80"/>
          <a:stretch>
            <a:fillRect/>
          </a:stretch>
        </p:blipFill>
        <p:spPr>
          <a:xfrm>
            <a:off x="5602131" y="3446062"/>
            <a:ext cx="445455" cy="3509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25F10C2-C782-C345-BE0B-1BBCFA379633}"/>
              </a:ext>
            </a:extLst>
          </p:cNvPr>
          <p:cNvPicPr>
            <a:picLocks noChangeAspect="1"/>
          </p:cNvPicPr>
          <p:nvPr/>
        </p:nvPicPr>
        <p:blipFill>
          <a:blip r:embed="rId81"/>
          <a:stretch>
            <a:fillRect/>
          </a:stretch>
        </p:blipFill>
        <p:spPr>
          <a:xfrm>
            <a:off x="6105351" y="3444821"/>
            <a:ext cx="441780" cy="348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488576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9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0071CE"/>
                </a:solidFill>
                <a:latin typeface="Arial" charset="0"/>
              </a:rPr>
              <a:t>Dynamic Cloud Security </a:t>
            </a:r>
            <a:r>
              <a:rPr lang="en-US" sz="2400" dirty="0">
                <a:latin typeface="Arial" charset="0"/>
              </a:rPr>
              <a:t>– Product Wireframe 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642D91-CDAF-7C47-AD16-E3DE9CF178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4565" y="144990"/>
            <a:ext cx="683266" cy="683266"/>
          </a:xfrm>
          <a:prstGeom prst="rect">
            <a:avLst/>
          </a:prstGeom>
        </p:spPr>
      </p:pic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E2A45496-FCD3-5A48-85DE-A4C4132E7A81}"/>
              </a:ext>
            </a:extLst>
          </p:cNvPr>
          <p:cNvCxnSpPr>
            <a:cxnSpLocks/>
          </p:cNvCxnSpPr>
          <p:nvPr/>
        </p:nvCxnSpPr>
        <p:spPr bwMode="auto">
          <a:xfrm>
            <a:off x="1442067" y="1404592"/>
            <a:ext cx="0" cy="483919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Straight Connector 67">
            <a:extLst>
              <a:ext uri="{FF2B5EF4-FFF2-40B4-BE49-F238E27FC236}">
                <a16:creationId xmlns:a16="http://schemas.microsoft.com/office/drawing/2014/main" id="{ACA7A1A9-1649-DD44-83A8-1EB33A7E42F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88" y="1404592"/>
            <a:ext cx="12190412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47" name="TextBox 44">
            <a:extLst>
              <a:ext uri="{FF2B5EF4-FFF2-40B4-BE49-F238E27FC236}">
                <a16:creationId xmlns:a16="http://schemas.microsoft.com/office/drawing/2014/main" id="{6D07AE19-BF65-8F42-9459-3142DF5B35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63850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FortiAnalyzer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62750FA8-168F-8A40-BFD1-17B3DD6AF1F4}"/>
              </a:ext>
            </a:extLst>
          </p:cNvPr>
          <p:cNvCxnSpPr>
            <a:cxnSpLocks/>
          </p:cNvCxnSpPr>
          <p:nvPr/>
        </p:nvCxnSpPr>
        <p:spPr bwMode="auto">
          <a:xfrm>
            <a:off x="1442067" y="1404592"/>
            <a:ext cx="0" cy="483919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9" name="Picture 48">
            <a:extLst>
              <a:ext uri="{FF2B5EF4-FFF2-40B4-BE49-F238E27FC236}">
                <a16:creationId xmlns:a16="http://schemas.microsoft.com/office/drawing/2014/main" id="{1FADDB1F-3B83-0649-AC0F-B1FB059DAE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9679" y="1684323"/>
            <a:ext cx="1190932" cy="206590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7942D4D4-2FE4-0742-A70F-3C453EB1B7A0}"/>
              </a:ext>
            </a:extLst>
          </p:cNvPr>
          <p:cNvSpPr txBox="1"/>
          <p:nvPr/>
        </p:nvSpPr>
        <p:spPr>
          <a:xfrm>
            <a:off x="1766670" y="1404591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200F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E789255-2371-BD49-9EBF-E07FD6C644DF}"/>
              </a:ext>
            </a:extLst>
          </p:cNvPr>
          <p:cNvSpPr txBox="1"/>
          <p:nvPr/>
        </p:nvSpPr>
        <p:spPr>
          <a:xfrm>
            <a:off x="3047421" y="1404591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400F</a:t>
            </a: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E8EAEB4E-4B53-B447-8126-3CDE30543C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54335" y="1699019"/>
            <a:ext cx="1202294" cy="19463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B7103B1B-9460-CA45-9E14-6F03363A17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23719" y="1607515"/>
            <a:ext cx="1192043" cy="513879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B319ECAE-5B2E-124D-BC91-98D27328304A}"/>
              </a:ext>
            </a:extLst>
          </p:cNvPr>
          <p:cNvSpPr txBox="1"/>
          <p:nvPr/>
        </p:nvSpPr>
        <p:spPr>
          <a:xfrm>
            <a:off x="4328172" y="1404591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3700F</a:t>
            </a:r>
          </a:p>
        </p:txBody>
      </p: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665FDBC4-D45A-B547-8DD7-CFB200FA9B13}"/>
              </a:ext>
            </a:extLst>
          </p:cNvPr>
          <p:cNvCxnSpPr>
            <a:cxnSpLocks/>
          </p:cNvCxnSpPr>
          <p:nvPr/>
        </p:nvCxnSpPr>
        <p:spPr bwMode="auto">
          <a:xfrm flipH="1">
            <a:off x="0" y="3876697"/>
            <a:ext cx="12188826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DD6485EE-F330-C14C-B3B0-E6A88E885FAC}"/>
              </a:ext>
            </a:extLst>
          </p:cNvPr>
          <p:cNvCxnSpPr>
            <a:cxnSpLocks/>
          </p:cNvCxnSpPr>
          <p:nvPr/>
        </p:nvCxnSpPr>
        <p:spPr bwMode="auto">
          <a:xfrm flipH="1">
            <a:off x="0" y="2223483"/>
            <a:ext cx="12188826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7" name="TextBox 44">
            <a:extLst>
              <a:ext uri="{FF2B5EF4-FFF2-40B4-BE49-F238E27FC236}">
                <a16:creationId xmlns:a16="http://schemas.microsoft.com/office/drawing/2014/main" id="{2632B4A9-4022-1F47-9022-EE9BC97334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3564" y="2220127"/>
            <a:ext cx="103551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FortiMail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48" name="Picture 147">
            <a:extLst>
              <a:ext uri="{FF2B5EF4-FFF2-40B4-BE49-F238E27FC236}">
                <a16:creationId xmlns:a16="http://schemas.microsoft.com/office/drawing/2014/main" id="{516B95AB-2DA3-BC40-BEA6-FFD18CAA3FE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51918" y="2508209"/>
            <a:ext cx="1252382" cy="397064"/>
          </a:xfrm>
          <a:prstGeom prst="rect">
            <a:avLst/>
          </a:prstGeom>
        </p:spPr>
      </p:pic>
      <p:pic>
        <p:nvPicPr>
          <p:cNvPr id="149" name="Picture 148">
            <a:extLst>
              <a:ext uri="{FF2B5EF4-FFF2-40B4-BE49-F238E27FC236}">
                <a16:creationId xmlns:a16="http://schemas.microsoft.com/office/drawing/2014/main" id="{53259EBA-7B00-274C-BAA7-5A52EE655B0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89679" y="2634651"/>
            <a:ext cx="1289293" cy="270622"/>
          </a:xfrm>
          <a:prstGeom prst="rect">
            <a:avLst/>
          </a:prstGeom>
        </p:spPr>
      </p:pic>
      <p:pic>
        <p:nvPicPr>
          <p:cNvPr id="150" name="Picture 149">
            <a:extLst>
              <a:ext uri="{FF2B5EF4-FFF2-40B4-BE49-F238E27FC236}">
                <a16:creationId xmlns:a16="http://schemas.microsoft.com/office/drawing/2014/main" id="{747B644F-CEF5-3C4A-B496-19BAF511F27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70237" y="2617991"/>
            <a:ext cx="1367855" cy="287282"/>
          </a:xfrm>
          <a:prstGeom prst="rect">
            <a:avLst/>
          </a:prstGeom>
        </p:spPr>
      </p:pic>
      <p:sp>
        <p:nvSpPr>
          <p:cNvPr id="151" name="TextBox 150">
            <a:extLst>
              <a:ext uri="{FF2B5EF4-FFF2-40B4-BE49-F238E27FC236}">
                <a16:creationId xmlns:a16="http://schemas.microsoft.com/office/drawing/2014/main" id="{04AFB0DD-2450-9349-8E52-000726FE5CAE}"/>
              </a:ext>
            </a:extLst>
          </p:cNvPr>
          <p:cNvSpPr txBox="1"/>
          <p:nvPr/>
        </p:nvSpPr>
        <p:spPr>
          <a:xfrm>
            <a:off x="1760992" y="2316409"/>
            <a:ext cx="636950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400F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E571244E-A0CA-F84F-A8A8-5EAD9379E117}"/>
              </a:ext>
            </a:extLst>
          </p:cNvPr>
          <p:cNvSpPr txBox="1"/>
          <p:nvPr/>
        </p:nvSpPr>
        <p:spPr>
          <a:xfrm>
            <a:off x="3241891" y="2316409"/>
            <a:ext cx="636950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900F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AC0695F3-95B3-BD44-A520-CCC47D631DEF}"/>
              </a:ext>
            </a:extLst>
          </p:cNvPr>
          <p:cNvSpPr txBox="1"/>
          <p:nvPr/>
        </p:nvSpPr>
        <p:spPr>
          <a:xfrm>
            <a:off x="4626654" y="2316409"/>
            <a:ext cx="636950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3000E</a:t>
            </a:r>
          </a:p>
        </p:txBody>
      </p: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45546B37-50F2-014D-B9C7-E83484030012}"/>
              </a:ext>
            </a:extLst>
          </p:cNvPr>
          <p:cNvCxnSpPr>
            <a:cxnSpLocks/>
          </p:cNvCxnSpPr>
          <p:nvPr/>
        </p:nvCxnSpPr>
        <p:spPr bwMode="auto">
          <a:xfrm flipH="1">
            <a:off x="0" y="3043793"/>
            <a:ext cx="12188826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9" name="TextBox 44">
            <a:extLst>
              <a:ext uri="{FF2B5EF4-FFF2-40B4-BE49-F238E27FC236}">
                <a16:creationId xmlns:a16="http://schemas.microsoft.com/office/drawing/2014/main" id="{5C217CCD-D3D6-4C40-8E5A-50FE2718E5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4211" y="3059391"/>
            <a:ext cx="1114271" cy="29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FortiManager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B242F80E-A913-574D-8F6A-5B000AFF0AD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39679" y="3413041"/>
            <a:ext cx="1137198" cy="197269"/>
          </a:xfrm>
          <a:prstGeom prst="rect">
            <a:avLst/>
          </a:prstGeom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891360F4-6A3A-4744-B7BF-BA26E6D23987}"/>
              </a:ext>
            </a:extLst>
          </p:cNvPr>
          <p:cNvSpPr txBox="1"/>
          <p:nvPr/>
        </p:nvSpPr>
        <p:spPr>
          <a:xfrm>
            <a:off x="1792674" y="3058010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200F</a:t>
            </a:r>
          </a:p>
        </p:txBody>
      </p:sp>
      <p:pic>
        <p:nvPicPr>
          <p:cNvPr id="72" name="Picture 71">
            <a:extLst>
              <a:ext uri="{FF2B5EF4-FFF2-40B4-BE49-F238E27FC236}">
                <a16:creationId xmlns:a16="http://schemas.microsoft.com/office/drawing/2014/main" id="{DC883505-D0DC-224B-AFC3-7A0C227A998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52812" y="3369171"/>
            <a:ext cx="1090419" cy="285007"/>
          </a:xfrm>
          <a:prstGeom prst="rect">
            <a:avLst/>
          </a:prstGeom>
        </p:spPr>
      </p:pic>
      <p:sp>
        <p:nvSpPr>
          <p:cNvPr id="73" name="TextBox 72">
            <a:extLst>
              <a:ext uri="{FF2B5EF4-FFF2-40B4-BE49-F238E27FC236}">
                <a16:creationId xmlns:a16="http://schemas.microsoft.com/office/drawing/2014/main" id="{336B2515-1536-634E-84EB-17AD3937220D}"/>
              </a:ext>
            </a:extLst>
          </p:cNvPr>
          <p:cNvSpPr txBox="1"/>
          <p:nvPr/>
        </p:nvSpPr>
        <p:spPr>
          <a:xfrm>
            <a:off x="2980847" y="3053554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1000F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D026D1F-CBBF-0145-BF1C-C1398ECD96F1}"/>
              </a:ext>
            </a:extLst>
          </p:cNvPr>
          <p:cNvSpPr txBox="1"/>
          <p:nvPr/>
        </p:nvSpPr>
        <p:spPr>
          <a:xfrm>
            <a:off x="4194128" y="3051980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3700F</a:t>
            </a:r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id="{D9365F27-AA9B-5045-9E7F-E4A4C18736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37726" y="3296879"/>
            <a:ext cx="1192043" cy="513879"/>
          </a:xfrm>
          <a:prstGeom prst="rect">
            <a:avLst/>
          </a:prstGeom>
        </p:spPr>
      </p:pic>
      <p:sp>
        <p:nvSpPr>
          <p:cNvPr id="76" name="TextBox 44">
            <a:extLst>
              <a:ext uri="{FF2B5EF4-FFF2-40B4-BE49-F238E27FC236}">
                <a16:creationId xmlns:a16="http://schemas.microsoft.com/office/drawing/2014/main" id="{5BB678D1-5474-8E46-890B-4108660D68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864780"/>
            <a:ext cx="1114271" cy="29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FortiWeb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77" name="Picture 76">
            <a:extLst>
              <a:ext uri="{FF2B5EF4-FFF2-40B4-BE49-F238E27FC236}">
                <a16:creationId xmlns:a16="http://schemas.microsoft.com/office/drawing/2014/main" id="{07AB7973-E603-564B-A0CA-67CFF418E9C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81244" y="4216960"/>
            <a:ext cx="1114270" cy="345383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DED11F7F-1344-F94C-BE3A-857B5D12368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816008" y="4299158"/>
            <a:ext cx="1265383" cy="271823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B94663D8-ADAC-744B-8C53-13AAFC4FA43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201885" y="4294739"/>
            <a:ext cx="1284515" cy="275933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BB634902-3835-8543-AA83-CBC551EF0A5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606894" y="4217763"/>
            <a:ext cx="1256384" cy="353869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48939536-B94F-6B48-85B8-495A80F6E3D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930297" y="4246000"/>
            <a:ext cx="1188467" cy="324672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7E41B6E1-8D8B-E54B-8D44-D1B8C4A4F76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202971" y="4174738"/>
            <a:ext cx="1218120" cy="393304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08A9830F-42FB-2649-8AFF-57E1249EBC2A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505299" y="4173410"/>
            <a:ext cx="1255486" cy="397262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FE3C81C7-50FC-2341-893F-698F4D7C5BD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838579" y="4172331"/>
            <a:ext cx="1262797" cy="399575"/>
          </a:xfrm>
          <a:prstGeom prst="rect">
            <a:avLst/>
          </a:prstGeom>
        </p:spPr>
      </p:pic>
      <p:sp>
        <p:nvSpPr>
          <p:cNvPr id="85" name="TextBox 84">
            <a:extLst>
              <a:ext uri="{FF2B5EF4-FFF2-40B4-BE49-F238E27FC236}">
                <a16:creationId xmlns:a16="http://schemas.microsoft.com/office/drawing/2014/main" id="{CD688691-6FBB-804C-BE1D-C535E2AA0F54}"/>
              </a:ext>
            </a:extLst>
          </p:cNvPr>
          <p:cNvSpPr txBox="1"/>
          <p:nvPr/>
        </p:nvSpPr>
        <p:spPr>
          <a:xfrm>
            <a:off x="1844201" y="3884847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100D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3B9A582-D7B6-D142-AD48-9BEBF9624F14}"/>
              </a:ext>
            </a:extLst>
          </p:cNvPr>
          <p:cNvSpPr txBox="1"/>
          <p:nvPr/>
        </p:nvSpPr>
        <p:spPr>
          <a:xfrm>
            <a:off x="3169897" y="3884847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400D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C951B0A8-E968-C94A-A5AB-D3AEE63246FD}"/>
              </a:ext>
            </a:extLst>
          </p:cNvPr>
          <p:cNvSpPr txBox="1"/>
          <p:nvPr/>
        </p:nvSpPr>
        <p:spPr>
          <a:xfrm>
            <a:off x="4525667" y="3884847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600D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D466793A-F820-E444-9B03-815970F79C6A}"/>
              </a:ext>
            </a:extLst>
          </p:cNvPr>
          <p:cNvSpPr txBox="1"/>
          <p:nvPr/>
        </p:nvSpPr>
        <p:spPr>
          <a:xfrm>
            <a:off x="5881437" y="3884847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1000D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5A3BA770-2F83-E645-AF0C-B71D60C9A362}"/>
              </a:ext>
            </a:extLst>
          </p:cNvPr>
          <p:cNvSpPr txBox="1"/>
          <p:nvPr/>
        </p:nvSpPr>
        <p:spPr>
          <a:xfrm>
            <a:off x="7206055" y="3884847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1000E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A88A985-DC35-D744-8C48-D5733B3693BA}"/>
              </a:ext>
            </a:extLst>
          </p:cNvPr>
          <p:cNvSpPr txBox="1"/>
          <p:nvPr/>
        </p:nvSpPr>
        <p:spPr>
          <a:xfrm>
            <a:off x="8454329" y="3884847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2000E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08AA5581-97FC-804F-B9CC-8C85CE699FD1}"/>
              </a:ext>
            </a:extLst>
          </p:cNvPr>
          <p:cNvSpPr txBox="1"/>
          <p:nvPr/>
        </p:nvSpPr>
        <p:spPr>
          <a:xfrm>
            <a:off x="9814567" y="3884847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3000E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8285E3FB-3F58-0644-8716-F2E116D634C6}"/>
              </a:ext>
            </a:extLst>
          </p:cNvPr>
          <p:cNvSpPr txBox="1"/>
          <p:nvPr/>
        </p:nvSpPr>
        <p:spPr>
          <a:xfrm>
            <a:off x="11174805" y="3887694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4000E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600E3B1B-FCA4-0E4A-8983-59AB70AFB78A}"/>
              </a:ext>
            </a:extLst>
          </p:cNvPr>
          <p:cNvCxnSpPr>
            <a:cxnSpLocks/>
          </p:cNvCxnSpPr>
          <p:nvPr/>
        </p:nvCxnSpPr>
        <p:spPr bwMode="auto">
          <a:xfrm flipH="1">
            <a:off x="-13564" y="4688002"/>
            <a:ext cx="12188826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023054957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Rectangle 144">
            <a:extLst>
              <a:ext uri="{FF2B5EF4-FFF2-40B4-BE49-F238E27FC236}">
                <a16:creationId xmlns:a16="http://schemas.microsoft.com/office/drawing/2014/main" id="{F9CAB043-97CA-9942-8E77-EB2C1BA018D8}"/>
              </a:ext>
            </a:extLst>
          </p:cNvPr>
          <p:cNvSpPr/>
          <p:nvPr/>
        </p:nvSpPr>
        <p:spPr bwMode="invGray">
          <a:xfrm>
            <a:off x="10581907" y="1668702"/>
            <a:ext cx="821803" cy="4590282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9D0AE5C7-21B6-F14D-942C-6E807EC0A6E8}"/>
              </a:ext>
            </a:extLst>
          </p:cNvPr>
          <p:cNvSpPr/>
          <p:nvPr/>
        </p:nvSpPr>
        <p:spPr bwMode="invGray">
          <a:xfrm>
            <a:off x="8189533" y="1663701"/>
            <a:ext cx="821803" cy="4590282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A1E9F35E-7B93-3647-AE07-20F6F3F6F912}"/>
              </a:ext>
            </a:extLst>
          </p:cNvPr>
          <p:cNvSpPr/>
          <p:nvPr/>
        </p:nvSpPr>
        <p:spPr bwMode="invGray">
          <a:xfrm>
            <a:off x="3667117" y="1677508"/>
            <a:ext cx="821803" cy="4590282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80D7961A-1AF7-1B43-BB18-C86BF5C7CCA9}"/>
              </a:ext>
            </a:extLst>
          </p:cNvPr>
          <p:cNvSpPr/>
          <p:nvPr/>
        </p:nvSpPr>
        <p:spPr bwMode="invGray">
          <a:xfrm>
            <a:off x="2039546" y="1683836"/>
            <a:ext cx="821803" cy="4590282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50" name="Title 1"/>
          <p:cNvSpPr>
            <a:spLocks noGrp="1"/>
          </p:cNvSpPr>
          <p:nvPr>
            <p:ph type="title"/>
          </p:nvPr>
        </p:nvSpPr>
        <p:spPr>
          <a:xfrm>
            <a:off x="611031" y="306918"/>
            <a:ext cx="9985949" cy="45508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dirty="0">
                <a:solidFill>
                  <a:srgbClr val="0071CE"/>
                </a:solidFill>
                <a:latin typeface="Arial" charset="0"/>
              </a:rPr>
              <a:t>Dynamic Cloud Security </a:t>
            </a:r>
            <a:r>
              <a:rPr lang="en-US" sz="2400" dirty="0">
                <a:latin typeface="Arial" charset="0"/>
              </a:rPr>
              <a:t>– </a:t>
            </a:r>
            <a:r>
              <a:rPr lang="en-US" sz="2400" dirty="0"/>
              <a:t>Solutions &amp; Deployment Scenarios 1</a:t>
            </a:r>
            <a:endParaRPr lang="en-US" sz="2400" dirty="0">
              <a:solidFill>
                <a:schemeClr val="tx1">
                  <a:lumMod val="50000"/>
                </a:schemeClr>
              </a:solidFill>
            </a:endParaRPr>
          </a:p>
        </p:txBody>
      </p:sp>
      <p:cxnSp>
        <p:nvCxnSpPr>
          <p:cNvPr id="29698" name="Straight Connector 85"/>
          <p:cNvCxnSpPr>
            <a:cxnSpLocks noChangeShapeType="1"/>
          </p:cNvCxnSpPr>
          <p:nvPr/>
        </p:nvCxnSpPr>
        <p:spPr bwMode="auto">
          <a:xfrm flipV="1">
            <a:off x="1589" y="1663701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9699" name="Straight Connector 87"/>
          <p:cNvCxnSpPr>
            <a:cxnSpLocks noChangeShapeType="1"/>
          </p:cNvCxnSpPr>
          <p:nvPr/>
        </p:nvCxnSpPr>
        <p:spPr bwMode="auto">
          <a:xfrm>
            <a:off x="1588" y="2580216"/>
            <a:ext cx="12190412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9700" name="Straight Connector 88"/>
          <p:cNvCxnSpPr>
            <a:cxnSpLocks noChangeShapeType="1"/>
          </p:cNvCxnSpPr>
          <p:nvPr/>
        </p:nvCxnSpPr>
        <p:spPr bwMode="auto">
          <a:xfrm>
            <a:off x="1588" y="3511551"/>
            <a:ext cx="12188826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9701" name="Straight Connector 89"/>
          <p:cNvCxnSpPr>
            <a:cxnSpLocks noChangeShapeType="1"/>
          </p:cNvCxnSpPr>
          <p:nvPr/>
        </p:nvCxnSpPr>
        <p:spPr bwMode="auto">
          <a:xfrm>
            <a:off x="-2722" y="4445000"/>
            <a:ext cx="12194722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9702" name="Straight Connector 90"/>
          <p:cNvCxnSpPr>
            <a:cxnSpLocks noChangeShapeType="1"/>
          </p:cNvCxnSpPr>
          <p:nvPr/>
        </p:nvCxnSpPr>
        <p:spPr bwMode="auto">
          <a:xfrm>
            <a:off x="-4838" y="5385308"/>
            <a:ext cx="12195252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77" name="Straight Connector 176"/>
          <p:cNvCxnSpPr/>
          <p:nvPr/>
        </p:nvCxnSpPr>
        <p:spPr bwMode="auto">
          <a:xfrm>
            <a:off x="6102880" y="1223435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6" name="TextBox 95"/>
          <p:cNvSpPr txBox="1"/>
          <p:nvPr/>
        </p:nvSpPr>
        <p:spPr>
          <a:xfrm>
            <a:off x="2042788" y="1422437"/>
            <a:ext cx="835866" cy="19389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REGULAR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Light/Dark/Color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4476713" y="1422574"/>
            <a:ext cx="835866" cy="19389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SYMBOL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Light/Dark/Color</a:t>
            </a:r>
          </a:p>
        </p:txBody>
      </p:sp>
      <p:cxnSp>
        <p:nvCxnSpPr>
          <p:cNvPr id="69" name="Straight Connector 68"/>
          <p:cNvCxnSpPr/>
          <p:nvPr/>
        </p:nvCxnSpPr>
        <p:spPr bwMode="auto">
          <a:xfrm>
            <a:off x="1185604" y="1686984"/>
            <a:ext cx="0" cy="4572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7" name="Straight Connector 86"/>
          <p:cNvCxnSpPr/>
          <p:nvPr/>
        </p:nvCxnSpPr>
        <p:spPr bwMode="auto">
          <a:xfrm>
            <a:off x="2033496" y="1684867"/>
            <a:ext cx="0" cy="4572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8" name="Straight Connector 87"/>
          <p:cNvCxnSpPr/>
          <p:nvPr/>
        </p:nvCxnSpPr>
        <p:spPr bwMode="auto">
          <a:xfrm>
            <a:off x="3659335" y="1678680"/>
            <a:ext cx="0" cy="4572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9" name="TextBox 98"/>
          <p:cNvSpPr txBox="1"/>
          <p:nvPr/>
        </p:nvSpPr>
        <p:spPr>
          <a:xfrm>
            <a:off x="8171783" y="1419472"/>
            <a:ext cx="835866" cy="19389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REGULAR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Light/Dark/Color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10534833" y="1418614"/>
            <a:ext cx="835866" cy="19389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SYMBOL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Light/Dark/Color</a:t>
            </a:r>
          </a:p>
        </p:txBody>
      </p:sp>
      <p:cxnSp>
        <p:nvCxnSpPr>
          <p:cNvPr id="159" name="Straight Connector 158">
            <a:extLst>
              <a:ext uri="{FF2B5EF4-FFF2-40B4-BE49-F238E27FC236}">
                <a16:creationId xmlns:a16="http://schemas.microsoft.com/office/drawing/2014/main" id="{04950B7F-AD84-3A41-87DB-47E1EF92940D}"/>
              </a:ext>
            </a:extLst>
          </p:cNvPr>
          <p:cNvCxnSpPr/>
          <p:nvPr/>
        </p:nvCxnSpPr>
        <p:spPr bwMode="auto">
          <a:xfrm>
            <a:off x="7404594" y="1663701"/>
            <a:ext cx="0" cy="4572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0" name="Straight Connector 159">
            <a:extLst>
              <a:ext uri="{FF2B5EF4-FFF2-40B4-BE49-F238E27FC236}">
                <a16:creationId xmlns:a16="http://schemas.microsoft.com/office/drawing/2014/main" id="{24AD620A-F7C2-7B41-8475-D1CCDC6ECFBF}"/>
              </a:ext>
            </a:extLst>
          </p:cNvPr>
          <p:cNvCxnSpPr/>
          <p:nvPr/>
        </p:nvCxnSpPr>
        <p:spPr bwMode="auto">
          <a:xfrm>
            <a:off x="9809019" y="1678680"/>
            <a:ext cx="0" cy="4572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2" name="TextBox 227">
            <a:extLst>
              <a:ext uri="{FF2B5EF4-FFF2-40B4-BE49-F238E27FC236}">
                <a16:creationId xmlns:a16="http://schemas.microsoft.com/office/drawing/2014/main" id="{2772F13F-9B0B-4046-9000-9D2BA6DADB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60" y="1741992"/>
            <a:ext cx="1131438" cy="284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CASB Firewall</a:t>
            </a:r>
          </a:p>
        </p:txBody>
      </p:sp>
      <p:pic>
        <p:nvPicPr>
          <p:cNvPr id="94" name="Picture 93" descr="firewall-CASB-Lt.emf">
            <a:extLst>
              <a:ext uri="{FF2B5EF4-FFF2-40B4-BE49-F238E27FC236}">
                <a16:creationId xmlns:a16="http://schemas.microsoft.com/office/drawing/2014/main" id="{FAA1F2F5-0001-FD45-B1C2-F47DF6CF8D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568" y="1783817"/>
            <a:ext cx="574129" cy="694267"/>
          </a:xfrm>
          <a:prstGeom prst="rect">
            <a:avLst/>
          </a:prstGeom>
        </p:spPr>
      </p:pic>
      <p:pic>
        <p:nvPicPr>
          <p:cNvPr id="98" name="Picture 97" descr="firewall-CASB-sym-Lt.emf">
            <a:extLst>
              <a:ext uri="{FF2B5EF4-FFF2-40B4-BE49-F238E27FC236}">
                <a16:creationId xmlns:a16="http://schemas.microsoft.com/office/drawing/2014/main" id="{B40A8B77-EB28-9349-986F-7CEF4C4C04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701" y="1883300"/>
            <a:ext cx="516513" cy="482600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C27EB2E3-D3F9-A04A-8F1B-8E08E97B5E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34565" y="144990"/>
            <a:ext cx="683266" cy="683266"/>
          </a:xfrm>
          <a:prstGeom prst="rect">
            <a:avLst/>
          </a:prstGeom>
        </p:spPr>
      </p:pic>
      <p:sp>
        <p:nvSpPr>
          <p:cNvPr id="106" name="Rectangle 105">
            <a:extLst>
              <a:ext uri="{FF2B5EF4-FFF2-40B4-BE49-F238E27FC236}">
                <a16:creationId xmlns:a16="http://schemas.microsoft.com/office/drawing/2014/main" id="{B34B7DC7-701D-1049-95A8-833432FFDFC3}"/>
              </a:ext>
            </a:extLst>
          </p:cNvPr>
          <p:cNvSpPr/>
          <p:nvPr/>
        </p:nvSpPr>
        <p:spPr bwMode="invGray">
          <a:xfrm>
            <a:off x="5285174" y="1683836"/>
            <a:ext cx="821803" cy="4590282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B99958-89A6-CF40-965E-627EBE75C4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3152" y="1774833"/>
            <a:ext cx="582692" cy="712234"/>
          </a:xfrm>
          <a:prstGeom prst="rect">
            <a:avLst/>
          </a:prstGeom>
        </p:spPr>
      </p:pic>
      <p:pic>
        <p:nvPicPr>
          <p:cNvPr id="107" name="Picture 145">
            <a:extLst>
              <a:ext uri="{FF2B5EF4-FFF2-40B4-BE49-F238E27FC236}">
                <a16:creationId xmlns:a16="http://schemas.microsoft.com/office/drawing/2014/main" id="{9342C80F-C2E2-D540-9F54-782B39C6D1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79529" y="1917924"/>
            <a:ext cx="567993" cy="385515"/>
          </a:xfrm>
          <a:prstGeom prst="rect">
            <a:avLst/>
          </a:prstGeom>
        </p:spPr>
      </p:pic>
      <p:pic>
        <p:nvPicPr>
          <p:cNvPr id="108" name="Picture 147">
            <a:extLst>
              <a:ext uri="{FF2B5EF4-FFF2-40B4-BE49-F238E27FC236}">
                <a16:creationId xmlns:a16="http://schemas.microsoft.com/office/drawing/2014/main" id="{0B8C55EE-6BF5-234D-AC1B-C7709201BAE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996214" y="1891853"/>
            <a:ext cx="523737" cy="489178"/>
          </a:xfrm>
          <a:prstGeom prst="rect">
            <a:avLst/>
          </a:prstGeom>
        </p:spPr>
      </p:pic>
      <p:pic>
        <p:nvPicPr>
          <p:cNvPr id="109" name="Picture 145">
            <a:extLst>
              <a:ext uri="{FF2B5EF4-FFF2-40B4-BE49-F238E27FC236}">
                <a16:creationId xmlns:a16="http://schemas.microsoft.com/office/drawing/2014/main" id="{603FEB21-7782-BC41-BFA3-90FF264A53C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410031" y="1939745"/>
            <a:ext cx="567993" cy="385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60928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invGray">
          <a:xfrm>
            <a:off x="1589" y="0"/>
            <a:ext cx="12188825" cy="1549400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619496" y="367552"/>
            <a:ext cx="10835325" cy="729997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Table of Contents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85521" y="1811868"/>
            <a:ext cx="5016616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C00000"/>
                </a:solidFill>
                <a:latin typeface="Arial"/>
                <a:cs typeface="Arial"/>
              </a:rPr>
              <a:t>Security-Driven Networking</a:t>
            </a:r>
          </a:p>
          <a:p>
            <a:r>
              <a:rPr lang="en-US" sz="1200" dirty="0">
                <a:solidFill>
                  <a:srgbClr val="A12D2D"/>
                </a:solidFill>
                <a:latin typeface="Arial"/>
                <a:cs typeface="Arial"/>
              </a:rPr>
              <a:t>»</a:t>
            </a:r>
            <a:r>
              <a:rPr lang="en-US" sz="1200" dirty="0">
                <a:latin typeface="Arial"/>
                <a:cs typeface="Arial"/>
              </a:rPr>
              <a:t> </a:t>
            </a:r>
            <a:r>
              <a:rPr lang="en-US" sz="1200" dirty="0">
                <a:latin typeface="Arial"/>
                <a:cs typeface="Arial"/>
                <a:hlinkClick r:id="rId2" action="ppaction://hlinksldjump"/>
              </a:rPr>
              <a:t>Security-Driven Networking Product – 3</a:t>
            </a:r>
            <a:endParaRPr lang="en-US" sz="1200" dirty="0">
              <a:latin typeface="Arial"/>
              <a:cs typeface="Arial"/>
            </a:endParaRPr>
          </a:p>
          <a:p>
            <a:r>
              <a:rPr lang="en-US" sz="1200" dirty="0">
                <a:solidFill>
                  <a:srgbClr val="A12D2D"/>
                </a:solidFill>
                <a:cs typeface="Arial"/>
              </a:rPr>
              <a:t>»</a:t>
            </a:r>
            <a:r>
              <a:rPr lang="en-US" sz="1200" dirty="0">
                <a:cs typeface="Arial"/>
              </a:rPr>
              <a:t> </a:t>
            </a:r>
            <a:r>
              <a:rPr lang="en-US" sz="1200" dirty="0">
                <a:cs typeface="Arial"/>
                <a:hlinkClick r:id="rId3" action="ppaction://hlinksldjump"/>
              </a:rPr>
              <a:t>Security-Driven Networking Product Wireframe – 6</a:t>
            </a:r>
            <a:endParaRPr lang="en-US" sz="1200" dirty="0">
              <a:latin typeface="Arial"/>
              <a:cs typeface="Arial"/>
            </a:endParaRPr>
          </a:p>
          <a:p>
            <a:r>
              <a:rPr lang="en-US" sz="1200" dirty="0">
                <a:solidFill>
                  <a:srgbClr val="A12D2D"/>
                </a:solidFill>
                <a:latin typeface="Arial"/>
                <a:cs typeface="Arial"/>
              </a:rPr>
              <a:t>»</a:t>
            </a:r>
            <a:r>
              <a:rPr lang="en-US" sz="1200" dirty="0">
                <a:latin typeface="Arial"/>
                <a:cs typeface="Arial"/>
              </a:rPr>
              <a:t> </a:t>
            </a:r>
            <a:r>
              <a:rPr lang="en-US" sz="1200" dirty="0">
                <a:latin typeface="Arial"/>
                <a:cs typeface="Arial"/>
                <a:hlinkClick r:id="rId4" action="ppaction://hlinksldjump"/>
              </a:rPr>
              <a:t>Security-Driven Networking Solution &amp; Deployment Scenarios – 8</a:t>
            </a:r>
            <a:endParaRPr lang="en-US" sz="1200" dirty="0">
              <a:latin typeface="Arial"/>
              <a:cs typeface="Arial"/>
            </a:endParaRPr>
          </a:p>
          <a:p>
            <a:r>
              <a:rPr lang="en-US" sz="1200" dirty="0">
                <a:solidFill>
                  <a:srgbClr val="A12D2D"/>
                </a:solidFill>
                <a:cs typeface="Arial"/>
              </a:rPr>
              <a:t>»</a:t>
            </a:r>
            <a:r>
              <a:rPr lang="en-US" sz="1200" dirty="0">
                <a:cs typeface="Arial"/>
              </a:rPr>
              <a:t> </a:t>
            </a:r>
            <a:r>
              <a:rPr lang="en-US" sz="1200" dirty="0">
                <a:cs typeface="Arial"/>
                <a:hlinkClick r:id="rId5" action="ppaction://hlinksldjump"/>
              </a:rPr>
              <a:t>Security-Driven Networking Core Element – 10</a:t>
            </a:r>
            <a:endParaRPr lang="en-US" sz="1200" dirty="0">
              <a:cs typeface="Arial"/>
            </a:endParaRPr>
          </a:p>
          <a:p>
            <a:r>
              <a:rPr lang="en-US" sz="1200" dirty="0">
                <a:solidFill>
                  <a:srgbClr val="A12D2D"/>
                </a:solidFill>
                <a:cs typeface="Arial"/>
              </a:rPr>
              <a:t>»</a:t>
            </a:r>
            <a:r>
              <a:rPr lang="en-US" sz="1200" dirty="0">
                <a:cs typeface="Arial"/>
              </a:rPr>
              <a:t> </a:t>
            </a:r>
            <a:r>
              <a:rPr lang="en-US" sz="1200" dirty="0">
                <a:cs typeface="Arial"/>
                <a:hlinkClick r:id="rId4" action="ppaction://hlinksldjump"/>
              </a:rPr>
              <a:t>Security-</a:t>
            </a:r>
            <a:r>
              <a:rPr lang="en-US" sz="1200" dirty="0">
                <a:cs typeface="Arial"/>
                <a:hlinkClick r:id="rId6" action="ppaction://hlinksldjump"/>
              </a:rPr>
              <a:t>Driven Networking VM Components – 11</a:t>
            </a:r>
            <a:endParaRPr lang="en-US" sz="1200" dirty="0">
              <a:cs typeface="Arial"/>
            </a:endParaRPr>
          </a:p>
          <a:p>
            <a:r>
              <a:rPr lang="en-US" sz="1200" dirty="0">
                <a:solidFill>
                  <a:srgbClr val="A12D2D"/>
                </a:solidFill>
                <a:cs typeface="Arial"/>
              </a:rPr>
              <a:t>»</a:t>
            </a:r>
            <a:r>
              <a:rPr lang="en-US" sz="1200" dirty="0">
                <a:cs typeface="Arial"/>
              </a:rPr>
              <a:t> </a:t>
            </a:r>
            <a:r>
              <a:rPr lang="en-US" sz="1200" dirty="0">
                <a:cs typeface="Arial"/>
                <a:hlinkClick r:id="rId4" action="ppaction://hlinksldjump"/>
              </a:rPr>
              <a:t>Security-Dri</a:t>
            </a:r>
            <a:r>
              <a:rPr lang="en-US" sz="1200" dirty="0">
                <a:cs typeface="Arial"/>
                <a:hlinkClick r:id="rId7" action="ppaction://hlinksldjump"/>
              </a:rPr>
              <a:t>ven Networking Generic Technology – 12</a:t>
            </a:r>
            <a:endParaRPr lang="en-US" sz="1200" dirty="0">
              <a:cs typeface="Arial"/>
            </a:endParaRPr>
          </a:p>
          <a:p>
            <a:r>
              <a:rPr lang="en-US" sz="1200" dirty="0">
                <a:solidFill>
                  <a:srgbClr val="A12D2D"/>
                </a:solidFill>
                <a:cs typeface="Arial"/>
              </a:rPr>
              <a:t>»</a:t>
            </a:r>
            <a:r>
              <a:rPr lang="en-US" sz="1200" dirty="0">
                <a:cs typeface="Arial"/>
              </a:rPr>
              <a:t> </a:t>
            </a:r>
            <a:r>
              <a:rPr lang="en-US" sz="1200" dirty="0">
                <a:cs typeface="Arial"/>
                <a:hlinkClick r:id="rId8" action="ppaction://hlinksldjump"/>
              </a:rPr>
              <a:t>Security-Driven Networking Feature – 15</a:t>
            </a:r>
            <a:endParaRPr lang="en-US" sz="1200" dirty="0">
              <a:cs typeface="Arial"/>
            </a:endParaRPr>
          </a:p>
          <a:p>
            <a:br>
              <a:rPr lang="en-US" sz="1600" b="1" dirty="0">
                <a:solidFill>
                  <a:schemeClr val="accent2"/>
                </a:solidFill>
                <a:cs typeface="Arial"/>
              </a:rPr>
            </a:br>
            <a:r>
              <a:rPr lang="en-US" sz="1400" b="1" dirty="0">
                <a:solidFill>
                  <a:schemeClr val="accent2"/>
                </a:solidFill>
                <a:cs typeface="Arial"/>
              </a:rPr>
              <a:t>Dynamic Cloud Security</a:t>
            </a:r>
            <a:endParaRPr lang="en-US" sz="1400" dirty="0">
              <a:solidFill>
                <a:schemeClr val="accent2"/>
              </a:solidFill>
              <a:latin typeface="Arial"/>
              <a:cs typeface="Arial"/>
            </a:endParaRPr>
          </a:p>
          <a:p>
            <a:r>
              <a:rPr lang="en-US" sz="1200" dirty="0">
                <a:solidFill>
                  <a:srgbClr val="A12D2D"/>
                </a:solidFill>
                <a:latin typeface="Arial"/>
                <a:cs typeface="Arial"/>
              </a:rPr>
              <a:t>»</a:t>
            </a:r>
            <a:r>
              <a:rPr lang="en-US" sz="1200" dirty="0">
                <a:latin typeface="Arial"/>
                <a:cs typeface="Arial"/>
              </a:rPr>
              <a:t> </a:t>
            </a:r>
            <a:r>
              <a:rPr lang="en-US" sz="1200" dirty="0">
                <a:latin typeface="Arial"/>
                <a:cs typeface="Arial"/>
                <a:hlinkClick r:id="rId9" action="ppaction://hlinksldjump"/>
              </a:rPr>
              <a:t>Dynamic Cloud Security Product – 16</a:t>
            </a:r>
            <a:endParaRPr lang="en-US" sz="1200" dirty="0">
              <a:latin typeface="Arial"/>
              <a:cs typeface="Arial"/>
            </a:endParaRPr>
          </a:p>
          <a:p>
            <a:r>
              <a:rPr lang="en-US" sz="1200" dirty="0">
                <a:solidFill>
                  <a:srgbClr val="A12D2D"/>
                </a:solidFill>
                <a:cs typeface="Arial"/>
              </a:rPr>
              <a:t>»</a:t>
            </a:r>
            <a:r>
              <a:rPr lang="en-US" sz="1200" dirty="0">
                <a:cs typeface="Arial"/>
              </a:rPr>
              <a:t> </a:t>
            </a:r>
            <a:r>
              <a:rPr lang="en-US" sz="1200" dirty="0">
                <a:cs typeface="Arial"/>
                <a:hlinkClick r:id="rId10" action="ppaction://hlinksldjump"/>
              </a:rPr>
              <a:t>Dynamic Cloud Security Product Wireframe – 18</a:t>
            </a:r>
            <a:endParaRPr lang="en-US" sz="1200" dirty="0">
              <a:cs typeface="Arial"/>
            </a:endParaRPr>
          </a:p>
          <a:p>
            <a:r>
              <a:rPr lang="en-US" sz="1200" dirty="0">
                <a:solidFill>
                  <a:srgbClr val="A12D2D"/>
                </a:solidFill>
                <a:cs typeface="Arial"/>
              </a:rPr>
              <a:t>»</a:t>
            </a:r>
            <a:r>
              <a:rPr lang="en-US" sz="1200" dirty="0">
                <a:cs typeface="Arial"/>
              </a:rPr>
              <a:t> </a:t>
            </a:r>
            <a:r>
              <a:rPr lang="en-US" sz="1200" dirty="0">
                <a:cs typeface="Arial"/>
                <a:hlinkClick r:id="rId11" action="ppaction://hlinksldjump"/>
              </a:rPr>
              <a:t>Dynamic Cloud Security Solution &amp; Deployment Scenariors – 19</a:t>
            </a:r>
            <a:endParaRPr lang="en-US" sz="1200" dirty="0">
              <a:cs typeface="Arial"/>
            </a:endParaRPr>
          </a:p>
          <a:p>
            <a:r>
              <a:rPr lang="en-US" sz="1200" dirty="0">
                <a:solidFill>
                  <a:srgbClr val="A12D2D"/>
                </a:solidFill>
                <a:cs typeface="Arial"/>
              </a:rPr>
              <a:t>»</a:t>
            </a:r>
            <a:r>
              <a:rPr lang="en-US" sz="1200" dirty="0">
                <a:cs typeface="Arial"/>
              </a:rPr>
              <a:t> </a:t>
            </a:r>
            <a:r>
              <a:rPr lang="en-US" sz="1200" dirty="0">
                <a:cs typeface="Arial"/>
                <a:hlinkClick r:id="rId12" action="ppaction://hlinksldjump"/>
              </a:rPr>
              <a:t>Dynamic Cloud Security VM Components – 21</a:t>
            </a:r>
            <a:endParaRPr lang="en-US" sz="1200" dirty="0">
              <a:cs typeface="Arial"/>
            </a:endParaRPr>
          </a:p>
          <a:p>
            <a:r>
              <a:rPr lang="en-US" sz="1200" dirty="0">
                <a:solidFill>
                  <a:srgbClr val="A12D2D"/>
                </a:solidFill>
                <a:cs typeface="Arial"/>
              </a:rPr>
              <a:t>»</a:t>
            </a:r>
            <a:r>
              <a:rPr lang="en-US" sz="1200" dirty="0">
                <a:cs typeface="Arial"/>
              </a:rPr>
              <a:t> </a:t>
            </a:r>
            <a:r>
              <a:rPr lang="en-US" sz="1200" dirty="0">
                <a:cs typeface="Arial"/>
                <a:hlinkClick r:id="rId13" action="ppaction://hlinksldjump"/>
              </a:rPr>
              <a:t>Dynamic Cloud Security Generic Cloud – 22</a:t>
            </a:r>
            <a:endParaRPr lang="en-US" sz="1200" dirty="0">
              <a:cs typeface="Arial"/>
            </a:endParaRPr>
          </a:p>
          <a:p>
            <a:br>
              <a:rPr lang="en-US" sz="1600" b="1" dirty="0">
                <a:solidFill>
                  <a:schemeClr val="bg2"/>
                </a:solidFill>
                <a:cs typeface="Arial"/>
              </a:rPr>
            </a:br>
            <a:r>
              <a:rPr lang="en-US" sz="1400" b="1" dirty="0">
                <a:solidFill>
                  <a:schemeClr val="bg2"/>
                </a:solidFill>
                <a:cs typeface="Arial"/>
              </a:rPr>
              <a:t>Ai-Driven Security Operations</a:t>
            </a:r>
            <a:endParaRPr lang="en-US" sz="1400" dirty="0">
              <a:solidFill>
                <a:schemeClr val="bg2"/>
              </a:solidFill>
              <a:latin typeface="Arial"/>
              <a:cs typeface="Arial"/>
            </a:endParaRPr>
          </a:p>
          <a:p>
            <a:r>
              <a:rPr lang="en-US" sz="1200" dirty="0">
                <a:solidFill>
                  <a:srgbClr val="A12D2D"/>
                </a:solidFill>
                <a:cs typeface="Arial"/>
              </a:rPr>
              <a:t>»</a:t>
            </a:r>
            <a:r>
              <a:rPr lang="en-US" sz="1200" dirty="0">
                <a:cs typeface="Arial"/>
              </a:rPr>
              <a:t> </a:t>
            </a:r>
            <a:r>
              <a:rPr lang="en-US" sz="1200" dirty="0">
                <a:cs typeface="Arial"/>
                <a:hlinkClick r:id="rId14" action="ppaction://hlinksldjump"/>
              </a:rPr>
              <a:t>AI-Driven Security Product – 24</a:t>
            </a:r>
            <a:endParaRPr lang="en-US" sz="1200" dirty="0">
              <a:cs typeface="Arial"/>
            </a:endParaRPr>
          </a:p>
          <a:p>
            <a:r>
              <a:rPr lang="en-US" sz="1200" dirty="0">
                <a:solidFill>
                  <a:srgbClr val="A12D2D"/>
                </a:solidFill>
                <a:cs typeface="Arial"/>
              </a:rPr>
              <a:t>»</a:t>
            </a:r>
            <a:r>
              <a:rPr lang="en-US" sz="1200" dirty="0">
                <a:cs typeface="Arial"/>
              </a:rPr>
              <a:t> </a:t>
            </a:r>
            <a:r>
              <a:rPr lang="en-US" sz="1200" dirty="0">
                <a:cs typeface="Arial"/>
                <a:hlinkClick r:id="rId15" action="ppaction://hlinksldjump"/>
              </a:rPr>
              <a:t>AI-Driven Security Product Wireframe – 25</a:t>
            </a:r>
            <a:endParaRPr lang="en-US" sz="1200" dirty="0">
              <a:cs typeface="Arial"/>
            </a:endParaRPr>
          </a:p>
          <a:p>
            <a:r>
              <a:rPr lang="en-US" sz="1200" dirty="0">
                <a:solidFill>
                  <a:srgbClr val="A12D2D"/>
                </a:solidFill>
                <a:cs typeface="Arial"/>
              </a:rPr>
              <a:t>»</a:t>
            </a:r>
            <a:r>
              <a:rPr lang="en-US" sz="1200" dirty="0">
                <a:cs typeface="Arial"/>
              </a:rPr>
              <a:t> </a:t>
            </a:r>
            <a:r>
              <a:rPr lang="en-US" sz="1200" dirty="0">
                <a:cs typeface="Arial"/>
                <a:hlinkClick r:id="rId16" action="ppaction://hlinksldjump"/>
              </a:rPr>
              <a:t>AI-Driven Security VM Components – 26</a:t>
            </a:r>
            <a:endParaRPr lang="en-US" sz="1200" dirty="0">
              <a:cs typeface="Arial"/>
            </a:endParaRPr>
          </a:p>
          <a:p>
            <a:r>
              <a:rPr lang="en-US" sz="1200" dirty="0">
                <a:solidFill>
                  <a:srgbClr val="A12D2D"/>
                </a:solidFill>
                <a:cs typeface="Arial"/>
              </a:rPr>
              <a:t>»</a:t>
            </a:r>
            <a:r>
              <a:rPr lang="en-US" sz="1200" dirty="0">
                <a:cs typeface="Arial"/>
              </a:rPr>
              <a:t> </a:t>
            </a:r>
            <a:r>
              <a:rPr lang="en-US" sz="1200" dirty="0">
                <a:cs typeface="Arial"/>
                <a:hlinkClick r:id="rId17" action="ppaction://hlinksldjump"/>
              </a:rPr>
              <a:t>AI-Driven Security Generic Technology – 27</a:t>
            </a:r>
            <a:endParaRPr lang="en-US" sz="1200" dirty="0">
              <a:cs typeface="Arial"/>
            </a:endParaRPr>
          </a:p>
          <a:p>
            <a:r>
              <a:rPr lang="en-US" sz="1200" dirty="0">
                <a:solidFill>
                  <a:srgbClr val="A12D2D"/>
                </a:solidFill>
                <a:cs typeface="Arial"/>
              </a:rPr>
              <a:t>»</a:t>
            </a:r>
            <a:r>
              <a:rPr lang="en-US" sz="1200" dirty="0">
                <a:cs typeface="Arial"/>
              </a:rPr>
              <a:t> </a:t>
            </a:r>
            <a:r>
              <a:rPr lang="en-US" sz="1200" dirty="0">
                <a:cs typeface="Arial"/>
                <a:hlinkClick r:id="rId18" action="ppaction://hlinksldjump"/>
              </a:rPr>
              <a:t>AI-Driven Security Generic Devices – 28</a:t>
            </a:r>
            <a:endParaRPr lang="en-US" sz="1200" dirty="0">
              <a:cs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29793" y="1811868"/>
            <a:ext cx="4385733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4"/>
                </a:solidFill>
                <a:cs typeface="Arial"/>
              </a:rPr>
              <a:t>Zero-Trust Network Access</a:t>
            </a:r>
            <a:endParaRPr lang="en-US" sz="1400" dirty="0">
              <a:solidFill>
                <a:schemeClr val="accent4"/>
              </a:solidFill>
              <a:cs typeface="Arial"/>
            </a:endParaRPr>
          </a:p>
          <a:p>
            <a:r>
              <a:rPr lang="en-US" sz="1200" dirty="0">
                <a:solidFill>
                  <a:srgbClr val="A12D2D"/>
                </a:solidFill>
                <a:cs typeface="Arial"/>
              </a:rPr>
              <a:t>»</a:t>
            </a:r>
            <a:r>
              <a:rPr lang="en-US" sz="1200" dirty="0">
                <a:cs typeface="Arial"/>
              </a:rPr>
              <a:t> </a:t>
            </a:r>
            <a:r>
              <a:rPr lang="en-US" sz="1200" dirty="0">
                <a:cs typeface="Arial"/>
                <a:hlinkClick r:id="rId19" action="ppaction://hlinksldjump"/>
              </a:rPr>
              <a:t>Zero-Trust Network Access Product – 31</a:t>
            </a:r>
            <a:endParaRPr lang="en-US" sz="1200" dirty="0">
              <a:cs typeface="Arial"/>
            </a:endParaRPr>
          </a:p>
          <a:p>
            <a:r>
              <a:rPr lang="en-US" sz="1200" dirty="0">
                <a:solidFill>
                  <a:srgbClr val="A12D2D"/>
                </a:solidFill>
                <a:cs typeface="Arial"/>
              </a:rPr>
              <a:t>»</a:t>
            </a:r>
            <a:r>
              <a:rPr lang="en-US" sz="1200" dirty="0">
                <a:cs typeface="Arial"/>
              </a:rPr>
              <a:t> </a:t>
            </a:r>
            <a:r>
              <a:rPr lang="en-US" sz="1200" dirty="0">
                <a:cs typeface="Arial"/>
                <a:hlinkClick r:id="rId20" action="ppaction://hlinksldjump"/>
              </a:rPr>
              <a:t>Zero-Trust Network Access Product Wireframe – 32</a:t>
            </a:r>
            <a:endParaRPr lang="en-US" sz="1200" dirty="0">
              <a:cs typeface="Arial"/>
            </a:endParaRPr>
          </a:p>
          <a:p>
            <a:r>
              <a:rPr lang="en-US" sz="1200" dirty="0">
                <a:solidFill>
                  <a:srgbClr val="A12D2D"/>
                </a:solidFill>
                <a:cs typeface="Arial"/>
              </a:rPr>
              <a:t>»</a:t>
            </a:r>
            <a:r>
              <a:rPr lang="en-US" sz="1200" dirty="0">
                <a:cs typeface="Arial"/>
              </a:rPr>
              <a:t> </a:t>
            </a:r>
            <a:r>
              <a:rPr lang="en-US" sz="1200" dirty="0">
                <a:cs typeface="Arial"/>
                <a:hlinkClick r:id="rId21" action="ppaction://hlinksldjump"/>
              </a:rPr>
              <a:t>Zero-Trust Network Access VM Components – 33</a:t>
            </a:r>
            <a:br>
              <a:rPr lang="en-US" sz="1600" dirty="0">
                <a:cs typeface="Arial"/>
              </a:rPr>
            </a:br>
            <a:r>
              <a:rPr lang="en-US" sz="1200" dirty="0">
                <a:solidFill>
                  <a:srgbClr val="A12D2D"/>
                </a:solidFill>
                <a:cs typeface="Arial"/>
              </a:rPr>
              <a:t>»</a:t>
            </a:r>
            <a:r>
              <a:rPr lang="en-US" sz="1200" dirty="0">
                <a:cs typeface="Arial"/>
              </a:rPr>
              <a:t> </a:t>
            </a:r>
            <a:r>
              <a:rPr lang="en-US" sz="1200" dirty="0">
                <a:cs typeface="Arial"/>
                <a:hlinkClick r:id="rId22" action="ppaction://hlinksldjump"/>
              </a:rPr>
              <a:t>Zero-Trust Network Access Generic Technology– 34</a:t>
            </a:r>
            <a:endParaRPr lang="en-US" sz="1200" dirty="0">
              <a:cs typeface="Arial"/>
            </a:endParaRPr>
          </a:p>
          <a:p>
            <a:endParaRPr lang="en-US" sz="1200" dirty="0">
              <a:cs typeface="Arial"/>
            </a:endParaRPr>
          </a:p>
          <a:p>
            <a:r>
              <a:rPr lang="en-US" sz="1400" b="1" dirty="0">
                <a:solidFill>
                  <a:srgbClr val="96B1C7"/>
                </a:solidFill>
                <a:cs typeface="Arial"/>
              </a:rPr>
              <a:t>Other</a:t>
            </a:r>
            <a:endParaRPr lang="en-US" sz="1400" dirty="0">
              <a:solidFill>
                <a:srgbClr val="96B1C7"/>
              </a:solidFill>
              <a:cs typeface="Arial"/>
            </a:endParaRPr>
          </a:p>
          <a:p>
            <a:r>
              <a:rPr lang="en-US" sz="1200" dirty="0">
                <a:solidFill>
                  <a:srgbClr val="A12D2D"/>
                </a:solidFill>
                <a:cs typeface="Arial"/>
              </a:rPr>
              <a:t>»</a:t>
            </a:r>
            <a:r>
              <a:rPr lang="en-US" sz="1200" dirty="0">
                <a:cs typeface="Arial"/>
              </a:rPr>
              <a:t> </a:t>
            </a:r>
            <a:r>
              <a:rPr lang="en-US" sz="1200" dirty="0">
                <a:cs typeface="Arial"/>
                <a:hlinkClick r:id="rId23" action="ppaction://hlinksldjump"/>
              </a:rPr>
              <a:t>Other Product – 41</a:t>
            </a:r>
            <a:endParaRPr lang="en-US" sz="1200" dirty="0">
              <a:cs typeface="Arial"/>
            </a:endParaRPr>
          </a:p>
          <a:p>
            <a:r>
              <a:rPr lang="en-US" sz="1200" dirty="0">
                <a:solidFill>
                  <a:srgbClr val="A12D2D"/>
                </a:solidFill>
                <a:cs typeface="Arial"/>
              </a:rPr>
              <a:t>»</a:t>
            </a:r>
            <a:r>
              <a:rPr lang="en-US" sz="1200" dirty="0">
                <a:cs typeface="Arial"/>
              </a:rPr>
              <a:t> </a:t>
            </a:r>
            <a:r>
              <a:rPr lang="en-US" sz="1200" dirty="0">
                <a:cs typeface="Arial"/>
                <a:hlinkClick r:id="rId24" action="ppaction://hlinksldjump"/>
              </a:rPr>
              <a:t>Other Product Wireframe – 42</a:t>
            </a:r>
            <a:endParaRPr lang="en-US" sz="1200" dirty="0">
              <a:cs typeface="Arial"/>
            </a:endParaRPr>
          </a:p>
          <a:p>
            <a:r>
              <a:rPr lang="en-US" sz="1200" dirty="0">
                <a:solidFill>
                  <a:srgbClr val="A12D2D"/>
                </a:solidFill>
                <a:cs typeface="Arial"/>
              </a:rPr>
              <a:t>»</a:t>
            </a:r>
            <a:r>
              <a:rPr lang="en-US" sz="1200" dirty="0">
                <a:cs typeface="Arial"/>
              </a:rPr>
              <a:t> </a:t>
            </a:r>
            <a:r>
              <a:rPr lang="en-US" sz="1200" dirty="0">
                <a:cs typeface="Arial"/>
                <a:hlinkClick r:id="rId25" action="ppaction://hlinksldjump"/>
              </a:rPr>
              <a:t>Other VM Components – 43</a:t>
            </a:r>
            <a:endParaRPr lang="en-US" sz="1200" dirty="0">
              <a:cs typeface="Arial"/>
            </a:endParaRPr>
          </a:p>
          <a:p>
            <a:endParaRPr lang="en-US" sz="1200" dirty="0">
              <a:cs typeface="Arial"/>
            </a:endParaRPr>
          </a:p>
          <a:p>
            <a:r>
              <a:rPr lang="en-US" sz="1400" b="1" dirty="0">
                <a:solidFill>
                  <a:srgbClr val="96B1C7"/>
                </a:solidFill>
                <a:cs typeface="Arial"/>
              </a:rPr>
              <a:t>Fabric Management Center</a:t>
            </a:r>
            <a:endParaRPr lang="en-US" sz="1400" dirty="0">
              <a:solidFill>
                <a:srgbClr val="96B1C7"/>
              </a:solidFill>
              <a:cs typeface="Arial"/>
            </a:endParaRPr>
          </a:p>
          <a:p>
            <a:r>
              <a:rPr lang="en-US" sz="1200" dirty="0">
                <a:solidFill>
                  <a:srgbClr val="A12D2D"/>
                </a:solidFill>
                <a:cs typeface="Arial"/>
              </a:rPr>
              <a:t>»</a:t>
            </a:r>
            <a:r>
              <a:rPr lang="en-US" sz="1200" dirty="0">
                <a:cs typeface="Arial"/>
              </a:rPr>
              <a:t> </a:t>
            </a:r>
            <a:r>
              <a:rPr lang="en-US" sz="1200" dirty="0">
                <a:cs typeface="Arial"/>
                <a:hlinkClick r:id="rId26" action="ppaction://hlinksldjump"/>
              </a:rPr>
              <a:t>Fabric Management Center – 47</a:t>
            </a:r>
            <a:endParaRPr lang="en-US" sz="1200" dirty="0">
              <a:cs typeface="Arial"/>
            </a:endParaRPr>
          </a:p>
          <a:p>
            <a:r>
              <a:rPr lang="en-US" sz="1200" dirty="0">
                <a:solidFill>
                  <a:srgbClr val="A12D2D"/>
                </a:solidFill>
                <a:cs typeface="Arial"/>
              </a:rPr>
              <a:t>»</a:t>
            </a:r>
            <a:r>
              <a:rPr lang="en-US" sz="1200" dirty="0">
                <a:cs typeface="Arial"/>
              </a:rPr>
              <a:t> </a:t>
            </a:r>
            <a:r>
              <a:rPr lang="en-US" sz="1200" dirty="0">
                <a:cs typeface="Arial"/>
                <a:hlinkClick r:id="rId27" action="ppaction://hlinksldjump"/>
              </a:rPr>
              <a:t>Fabric Management Center Product Wireframe – 48</a:t>
            </a:r>
            <a:endParaRPr lang="en-US" sz="1200" dirty="0">
              <a:cs typeface="Arial"/>
            </a:endParaRPr>
          </a:p>
          <a:p>
            <a:r>
              <a:rPr lang="en-US" sz="1200" dirty="0">
                <a:solidFill>
                  <a:srgbClr val="A12D2D"/>
                </a:solidFill>
                <a:cs typeface="Arial"/>
              </a:rPr>
              <a:t>»</a:t>
            </a:r>
            <a:r>
              <a:rPr lang="en-US" sz="1200" dirty="0">
                <a:cs typeface="Arial"/>
              </a:rPr>
              <a:t> </a:t>
            </a:r>
            <a:r>
              <a:rPr lang="en-US" sz="1200" dirty="0">
                <a:cs typeface="Arial"/>
                <a:hlinkClick r:id="rId28" action="ppaction://hlinksldjump"/>
              </a:rPr>
              <a:t>Fortinet Security Fabric and Regional Logos – 50</a:t>
            </a:r>
            <a:endParaRPr lang="en-US" sz="1200" dirty="0">
              <a:cs typeface="Arial"/>
            </a:endParaRPr>
          </a:p>
          <a:p>
            <a:r>
              <a:rPr lang="en-US" sz="1200" dirty="0">
                <a:solidFill>
                  <a:srgbClr val="A12D2D"/>
                </a:solidFill>
                <a:cs typeface="Arial"/>
              </a:rPr>
              <a:t>»</a:t>
            </a:r>
            <a:r>
              <a:rPr lang="en-US" sz="1200" dirty="0">
                <a:cs typeface="Arial"/>
              </a:rPr>
              <a:t> </a:t>
            </a:r>
            <a:r>
              <a:rPr lang="en-US" sz="1200" dirty="0">
                <a:cs typeface="Arial"/>
                <a:hlinkClick r:id="rId29" action="ppaction://hlinksldjump"/>
              </a:rPr>
              <a:t>Fabric Management VM Components – 51</a:t>
            </a:r>
            <a:endParaRPr lang="en-US" sz="1200" dirty="0">
              <a:cs typeface="Arial"/>
            </a:endParaRPr>
          </a:p>
          <a:p>
            <a:endParaRPr lang="en-US" sz="1200" dirty="0">
              <a:cs typeface="Arial"/>
            </a:endParaRPr>
          </a:p>
          <a:p>
            <a:r>
              <a:rPr lang="en-US" sz="1400" b="1" dirty="0">
                <a:solidFill>
                  <a:srgbClr val="FF0000"/>
                </a:solidFill>
              </a:rPr>
              <a:t>Threats, Management, and Operations</a:t>
            </a:r>
            <a:endParaRPr lang="en-US" sz="1400" b="1" dirty="0">
              <a:cs typeface="Arial"/>
            </a:endParaRPr>
          </a:p>
          <a:p>
            <a:r>
              <a:rPr lang="en-US" sz="1200" dirty="0">
                <a:solidFill>
                  <a:srgbClr val="A12D2D"/>
                </a:solidFill>
                <a:cs typeface="Arial"/>
              </a:rPr>
              <a:t>»</a:t>
            </a:r>
            <a:r>
              <a:rPr lang="en-US" sz="1200" dirty="0">
                <a:cs typeface="Arial"/>
              </a:rPr>
              <a:t> </a:t>
            </a:r>
            <a:r>
              <a:rPr lang="en-US" sz="1200" dirty="0">
                <a:solidFill>
                  <a:srgbClr val="800000"/>
                </a:solidFill>
                <a:cs typeface="Arial"/>
                <a:hlinkClick r:id="rId30" action="ppaction://hlinksldjump"/>
              </a:rPr>
              <a:t>Core Element – 52</a:t>
            </a:r>
            <a:endParaRPr lang="en-US" sz="1200" dirty="0">
              <a:solidFill>
                <a:srgbClr val="A12D2D"/>
              </a:solidFill>
              <a:cs typeface="Arial"/>
            </a:endParaRPr>
          </a:p>
          <a:p>
            <a:r>
              <a:rPr lang="en-US" sz="1200" dirty="0">
                <a:solidFill>
                  <a:srgbClr val="A12D2D"/>
                </a:solidFill>
                <a:cs typeface="Arial"/>
              </a:rPr>
              <a:t>»</a:t>
            </a:r>
            <a:r>
              <a:rPr lang="en-US" sz="1200" dirty="0">
                <a:cs typeface="Arial"/>
              </a:rPr>
              <a:t> </a:t>
            </a:r>
            <a:r>
              <a:rPr lang="en-US" sz="1200" dirty="0">
                <a:solidFill>
                  <a:srgbClr val="800000"/>
                </a:solidFill>
                <a:cs typeface="Arial"/>
                <a:hlinkClick r:id="rId31" action="ppaction://hlinksldjump"/>
              </a:rPr>
              <a:t>FortiGuard Lab – 53</a:t>
            </a:r>
            <a:endParaRPr lang="en-US" sz="1200" dirty="0">
              <a:solidFill>
                <a:srgbClr val="800000"/>
              </a:solidFill>
              <a:cs typeface="Arial"/>
            </a:endParaRPr>
          </a:p>
          <a:p>
            <a:r>
              <a:rPr lang="en-US" sz="1200" dirty="0">
                <a:solidFill>
                  <a:srgbClr val="A12D2D"/>
                </a:solidFill>
                <a:cs typeface="Arial"/>
              </a:rPr>
              <a:t>»</a:t>
            </a:r>
            <a:r>
              <a:rPr lang="en-US" sz="1200" dirty="0">
                <a:cs typeface="Arial"/>
              </a:rPr>
              <a:t> </a:t>
            </a:r>
            <a:r>
              <a:rPr lang="en-US" sz="1200" dirty="0">
                <a:solidFill>
                  <a:srgbClr val="800000"/>
                </a:solidFill>
                <a:cs typeface="Arial"/>
                <a:hlinkClick r:id="rId32" action="ppaction://hlinksldjump"/>
              </a:rPr>
              <a:t>Generic – 57</a:t>
            </a:r>
            <a:endParaRPr lang="en-US" sz="1200" dirty="0">
              <a:solidFill>
                <a:srgbClr val="800000"/>
              </a:solidFill>
              <a:cs typeface="Arial"/>
            </a:endParaRPr>
          </a:p>
          <a:p>
            <a:r>
              <a:rPr lang="en-US" sz="1200" dirty="0">
                <a:solidFill>
                  <a:srgbClr val="A12D2D"/>
                </a:solidFill>
                <a:cs typeface="Arial"/>
              </a:rPr>
              <a:t>»</a:t>
            </a:r>
            <a:r>
              <a:rPr lang="en-US" sz="1200" dirty="0">
                <a:cs typeface="Arial"/>
              </a:rPr>
              <a:t> </a:t>
            </a:r>
            <a:r>
              <a:rPr lang="en-US" sz="1200" dirty="0">
                <a:solidFill>
                  <a:srgbClr val="800000"/>
                </a:solidFill>
                <a:cs typeface="Arial"/>
                <a:hlinkClick r:id="rId33" action="ppaction://hlinksldjump"/>
              </a:rPr>
              <a:t>Fortinet – Connector/DevOps/API – 64</a:t>
            </a:r>
            <a:endParaRPr lang="en-US" sz="1200" dirty="0">
              <a:solidFill>
                <a:srgbClr val="800000"/>
              </a:solidFill>
              <a:cs typeface="Arial"/>
            </a:endParaRPr>
          </a:p>
          <a:p>
            <a:endParaRPr lang="en-US" sz="1200" dirty="0">
              <a:solidFill>
                <a:srgbClr val="800000"/>
              </a:solidFill>
              <a:cs typeface="Arial"/>
            </a:endParaRPr>
          </a:p>
          <a:p>
            <a:endParaRPr lang="en-US" sz="1400" dirty="0">
              <a:solidFill>
                <a:srgbClr val="C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13678824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Rectangle 86"/>
          <p:cNvSpPr/>
          <p:nvPr/>
        </p:nvSpPr>
        <p:spPr bwMode="auto">
          <a:xfrm>
            <a:off x="1407283" y="1686985"/>
            <a:ext cx="857026" cy="4569883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176" name="Rectangle 175"/>
          <p:cNvSpPr/>
          <p:nvPr/>
        </p:nvSpPr>
        <p:spPr bwMode="auto">
          <a:xfrm>
            <a:off x="5349257" y="1670051"/>
            <a:ext cx="857026" cy="4569883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cxnSp>
        <p:nvCxnSpPr>
          <p:cNvPr id="81" name="Straight Connector 85"/>
          <p:cNvCxnSpPr>
            <a:cxnSpLocks noChangeShapeType="1"/>
          </p:cNvCxnSpPr>
          <p:nvPr/>
        </p:nvCxnSpPr>
        <p:spPr bwMode="auto">
          <a:xfrm flipV="1">
            <a:off x="-4054" y="1663701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2" name="Straight Connector 86"/>
          <p:cNvCxnSpPr>
            <a:cxnSpLocks noChangeShapeType="1"/>
          </p:cNvCxnSpPr>
          <p:nvPr/>
        </p:nvCxnSpPr>
        <p:spPr bwMode="auto">
          <a:xfrm flipV="1">
            <a:off x="-4054" y="2423584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4" name="Straight Connector 88"/>
          <p:cNvCxnSpPr>
            <a:cxnSpLocks noChangeShapeType="1"/>
          </p:cNvCxnSpPr>
          <p:nvPr/>
        </p:nvCxnSpPr>
        <p:spPr bwMode="auto">
          <a:xfrm flipV="1">
            <a:off x="-4054" y="3962400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5" name="Straight Connector 89"/>
          <p:cNvCxnSpPr>
            <a:cxnSpLocks noChangeShapeType="1"/>
          </p:cNvCxnSpPr>
          <p:nvPr/>
        </p:nvCxnSpPr>
        <p:spPr bwMode="auto">
          <a:xfrm flipV="1">
            <a:off x="-35797" y="4726518"/>
            <a:ext cx="12188826" cy="23283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6" name="Straight Connector 90"/>
          <p:cNvCxnSpPr>
            <a:cxnSpLocks noChangeShapeType="1"/>
          </p:cNvCxnSpPr>
          <p:nvPr/>
        </p:nvCxnSpPr>
        <p:spPr bwMode="auto">
          <a:xfrm flipV="1">
            <a:off x="-37912" y="5486401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88" name="TextBox 87"/>
          <p:cNvSpPr txBox="1"/>
          <p:nvPr/>
        </p:nvSpPr>
        <p:spPr>
          <a:xfrm>
            <a:off x="1417865" y="1517653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2281239" y="1517653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90" name="Straight Connector 89"/>
          <p:cNvCxnSpPr/>
          <p:nvPr/>
        </p:nvCxnSpPr>
        <p:spPr bwMode="auto">
          <a:xfrm>
            <a:off x="1407283" y="1212851"/>
            <a:ext cx="0" cy="50440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3" name="Straight Connector 112"/>
          <p:cNvCxnSpPr/>
          <p:nvPr/>
        </p:nvCxnSpPr>
        <p:spPr bwMode="auto">
          <a:xfrm>
            <a:off x="3117104" y="1686985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5" name="TextBox 114"/>
          <p:cNvSpPr txBox="1"/>
          <p:nvPr/>
        </p:nvSpPr>
        <p:spPr>
          <a:xfrm>
            <a:off x="3121337" y="1517653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GREY</a:t>
            </a:r>
          </a:p>
        </p:txBody>
      </p:sp>
      <p:cxnSp>
        <p:nvCxnSpPr>
          <p:cNvPr id="118" name="Straight Connector 117"/>
          <p:cNvCxnSpPr/>
          <p:nvPr/>
        </p:nvCxnSpPr>
        <p:spPr bwMode="auto">
          <a:xfrm>
            <a:off x="5340792" y="1223435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3" name="Straight Connector 122"/>
          <p:cNvCxnSpPr/>
          <p:nvPr/>
        </p:nvCxnSpPr>
        <p:spPr bwMode="auto">
          <a:xfrm>
            <a:off x="7048498" y="1676401"/>
            <a:ext cx="0" cy="45741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6" name="Straight Connector 135"/>
          <p:cNvCxnSpPr/>
          <p:nvPr/>
        </p:nvCxnSpPr>
        <p:spPr bwMode="auto">
          <a:xfrm>
            <a:off x="3991059" y="1686985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8" name="Straight Connector 86"/>
          <p:cNvCxnSpPr>
            <a:cxnSpLocks noChangeShapeType="1"/>
          </p:cNvCxnSpPr>
          <p:nvPr/>
        </p:nvCxnSpPr>
        <p:spPr bwMode="auto">
          <a:xfrm flipV="1">
            <a:off x="-4054" y="3152037"/>
            <a:ext cx="12188825" cy="25398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07" name="TextBox 48"/>
          <p:cNvSpPr txBox="1">
            <a:spLocks noChangeArrowheads="1"/>
          </p:cNvSpPr>
          <p:nvPr/>
        </p:nvSpPr>
        <p:spPr bwMode="auto">
          <a:xfrm>
            <a:off x="155683" y="1689812"/>
            <a:ext cx="115328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Data Leakage Prevention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08" name="Picture 5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4243" y="1827393"/>
            <a:ext cx="49940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" name="Picture 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760" y="1835860"/>
            <a:ext cx="499403" cy="433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" name="Picture 5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529" y="1840093"/>
            <a:ext cx="49940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1" name="TextBox 69"/>
          <p:cNvSpPr txBox="1">
            <a:spLocks noChangeArrowheads="1"/>
          </p:cNvSpPr>
          <p:nvPr/>
        </p:nvSpPr>
        <p:spPr bwMode="auto">
          <a:xfrm>
            <a:off x="155683" y="2447186"/>
            <a:ext cx="116360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Compliance</a:t>
            </a:r>
          </a:p>
        </p:txBody>
      </p:sp>
      <p:pic>
        <p:nvPicPr>
          <p:cNvPr id="172" name="Picture 1" descr="Compliance-Dk.em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150" y="2605936"/>
            <a:ext cx="562887" cy="450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3" name="Picture 7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926" y="2612288"/>
            <a:ext cx="562887" cy="450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" name="Picture 7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149" y="2605936"/>
            <a:ext cx="562887" cy="450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5" name="Straight Connector 174"/>
          <p:cNvCxnSpPr/>
          <p:nvPr/>
        </p:nvCxnSpPr>
        <p:spPr bwMode="auto">
          <a:xfrm>
            <a:off x="9281168" y="12065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7" name="TextBox 176"/>
          <p:cNvSpPr txBox="1"/>
          <p:nvPr/>
        </p:nvSpPr>
        <p:spPr>
          <a:xfrm>
            <a:off x="5374991" y="1500719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178" name="TextBox 177"/>
          <p:cNvSpPr txBox="1"/>
          <p:nvPr/>
        </p:nvSpPr>
        <p:spPr>
          <a:xfrm>
            <a:off x="6238365" y="1500719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181" name="Straight Connector 180"/>
          <p:cNvCxnSpPr/>
          <p:nvPr/>
        </p:nvCxnSpPr>
        <p:spPr bwMode="auto">
          <a:xfrm>
            <a:off x="10237571" y="1670051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2" name="TextBox 181"/>
          <p:cNvSpPr txBox="1"/>
          <p:nvPr/>
        </p:nvSpPr>
        <p:spPr>
          <a:xfrm>
            <a:off x="7078463" y="1500719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GREY</a:t>
            </a:r>
          </a:p>
        </p:txBody>
      </p:sp>
      <p:sp>
        <p:nvSpPr>
          <p:cNvPr id="201" name="TextBox 47"/>
          <p:cNvSpPr txBox="1">
            <a:spLocks noChangeArrowheads="1"/>
          </p:cNvSpPr>
          <p:nvPr/>
        </p:nvSpPr>
        <p:spPr bwMode="auto">
          <a:xfrm>
            <a:off x="155683" y="3155775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Secure Email</a:t>
            </a:r>
          </a:p>
        </p:txBody>
      </p:sp>
      <p:pic>
        <p:nvPicPr>
          <p:cNvPr id="202" name="Picture 1" descr="Secure-Email-Lt.em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919" y="3392844"/>
            <a:ext cx="509984" cy="298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3" name="Picture 4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252" y="3392844"/>
            <a:ext cx="509983" cy="298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" name="Picture 5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3134" y="3392844"/>
            <a:ext cx="509984" cy="298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" name="Title 1">
            <a:extLst>
              <a:ext uri="{FF2B5EF4-FFF2-40B4-BE49-F238E27FC236}">
                <a16:creationId xmlns:a16="http://schemas.microsoft.com/office/drawing/2014/main" id="{7A621F01-6137-9347-BE2B-8FC5DFC59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031" y="306918"/>
            <a:ext cx="9985949" cy="45508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dirty="0">
                <a:solidFill>
                  <a:srgbClr val="0071CE"/>
                </a:solidFill>
                <a:latin typeface="Arial" charset="0"/>
              </a:rPr>
              <a:t>Dynamic Cloud Security </a:t>
            </a:r>
            <a:r>
              <a:rPr lang="en-US" sz="2400" dirty="0">
                <a:latin typeface="Arial" charset="0"/>
              </a:rPr>
              <a:t>– </a:t>
            </a:r>
            <a:r>
              <a:rPr lang="en-US" sz="2400" dirty="0"/>
              <a:t>Generic Technology 1</a:t>
            </a:r>
            <a:endParaRPr lang="en-US" sz="2400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103" name="Picture 102">
            <a:extLst>
              <a:ext uri="{FF2B5EF4-FFF2-40B4-BE49-F238E27FC236}">
                <a16:creationId xmlns:a16="http://schemas.microsoft.com/office/drawing/2014/main" id="{4BC39143-0712-3548-8772-8466E2E9E5F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334565" y="144990"/>
            <a:ext cx="683266" cy="683266"/>
          </a:xfrm>
          <a:prstGeom prst="rect">
            <a:avLst/>
          </a:prstGeom>
        </p:spPr>
      </p:pic>
      <p:pic>
        <p:nvPicPr>
          <p:cNvPr id="114" name="Picture 113" descr="icon-commication-security.emf">
            <a:extLst>
              <a:ext uri="{FF2B5EF4-FFF2-40B4-BE49-F238E27FC236}">
                <a16:creationId xmlns:a16="http://schemas.microsoft.com/office/drawing/2014/main" id="{FD00C312-C743-E841-831C-B7ADE13BBD9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1809" y="1869002"/>
            <a:ext cx="611534" cy="407210"/>
          </a:xfrm>
          <a:prstGeom prst="rect">
            <a:avLst/>
          </a:prstGeom>
        </p:spPr>
      </p:pic>
      <p:sp>
        <p:nvSpPr>
          <p:cNvPr id="124" name="TextBox 120">
            <a:extLst>
              <a:ext uri="{FF2B5EF4-FFF2-40B4-BE49-F238E27FC236}">
                <a16:creationId xmlns:a16="http://schemas.microsoft.com/office/drawing/2014/main" id="{2B6D9809-DFDD-4A4B-8B8A-D881198B1B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0391" y="1697568"/>
            <a:ext cx="126077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Communication Security</a:t>
            </a:r>
          </a:p>
        </p:txBody>
      </p: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5FD3CC58-8315-F94A-BA4A-B9CBA501D550}"/>
              </a:ext>
            </a:extLst>
          </p:cNvPr>
          <p:cNvCxnSpPr/>
          <p:nvPr/>
        </p:nvCxnSpPr>
        <p:spPr bwMode="auto">
          <a:xfrm>
            <a:off x="6207476" y="1670051"/>
            <a:ext cx="0" cy="45741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8" name="TextBox 127">
            <a:extLst>
              <a:ext uri="{FF2B5EF4-FFF2-40B4-BE49-F238E27FC236}">
                <a16:creationId xmlns:a16="http://schemas.microsoft.com/office/drawing/2014/main" id="{336076BB-9D63-BE44-966A-8B0AF242F6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58" y="4002284"/>
            <a:ext cx="13648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Content Inspection</a:t>
            </a:r>
          </a:p>
        </p:txBody>
      </p:sp>
      <p:pic>
        <p:nvPicPr>
          <p:cNvPr id="129" name="Picture 128" descr="Content Inspection-Dk.emf">
            <a:extLst>
              <a:ext uri="{FF2B5EF4-FFF2-40B4-BE49-F238E27FC236}">
                <a16:creationId xmlns:a16="http://schemas.microsoft.com/office/drawing/2014/main" id="{9A932390-B7FC-B043-8C95-792B7127F87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197" y="4161031"/>
            <a:ext cx="623371" cy="508427"/>
          </a:xfrm>
          <a:prstGeom prst="rect">
            <a:avLst/>
          </a:prstGeom>
        </p:spPr>
      </p:pic>
      <p:pic>
        <p:nvPicPr>
          <p:cNvPr id="137" name="Picture 136" descr="Content Inspection-Lt.emf">
            <a:extLst>
              <a:ext uri="{FF2B5EF4-FFF2-40B4-BE49-F238E27FC236}">
                <a16:creationId xmlns:a16="http://schemas.microsoft.com/office/drawing/2014/main" id="{A8D64DED-8ED3-2847-BB5E-5BCC4D65368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434" y="4161032"/>
            <a:ext cx="618467" cy="504958"/>
          </a:xfrm>
          <a:prstGeom prst="rect">
            <a:avLst/>
          </a:prstGeom>
        </p:spPr>
      </p:pic>
      <p:pic>
        <p:nvPicPr>
          <p:cNvPr id="138" name="Picture 137">
            <a:extLst>
              <a:ext uri="{FF2B5EF4-FFF2-40B4-BE49-F238E27FC236}">
                <a16:creationId xmlns:a16="http://schemas.microsoft.com/office/drawing/2014/main" id="{B5AC3485-5D04-7F44-A17E-4F793A78978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226760" y="4156882"/>
            <a:ext cx="632268" cy="516205"/>
          </a:xfrm>
          <a:prstGeom prst="rect">
            <a:avLst/>
          </a:prstGeom>
        </p:spPr>
      </p:pic>
      <p:sp>
        <p:nvSpPr>
          <p:cNvPr id="139" name="TextBox 127">
            <a:extLst>
              <a:ext uri="{FF2B5EF4-FFF2-40B4-BE49-F238E27FC236}">
                <a16:creationId xmlns:a16="http://schemas.microsoft.com/office/drawing/2014/main" id="{398B7764-E2C3-4444-A663-EC914D0A5E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57" y="4801604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Serverless</a:t>
            </a:r>
          </a:p>
        </p:txBody>
      </p:sp>
      <p:pic>
        <p:nvPicPr>
          <p:cNvPr id="140" name="Graphic 139">
            <a:extLst>
              <a:ext uri="{FF2B5EF4-FFF2-40B4-BE49-F238E27FC236}">
                <a16:creationId xmlns:a16="http://schemas.microsoft.com/office/drawing/2014/main" id="{FA839EE2-1053-0043-B937-CF446917C43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389151" y="4838909"/>
            <a:ext cx="575179" cy="540913"/>
          </a:xfrm>
          <a:prstGeom prst="rect">
            <a:avLst/>
          </a:prstGeom>
        </p:spPr>
      </p:pic>
      <p:pic>
        <p:nvPicPr>
          <p:cNvPr id="141" name="Graphic 140">
            <a:extLst>
              <a:ext uri="{FF2B5EF4-FFF2-40B4-BE49-F238E27FC236}">
                <a16:creationId xmlns:a16="http://schemas.microsoft.com/office/drawing/2014/main" id="{FF5EACD6-0387-F04F-8998-DFAFAC80D68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265201" y="4858212"/>
            <a:ext cx="565117" cy="531450"/>
          </a:xfrm>
          <a:prstGeom prst="rect">
            <a:avLst/>
          </a:prstGeom>
        </p:spPr>
      </p:pic>
      <p:pic>
        <p:nvPicPr>
          <p:cNvPr id="142" name="Graphic 141">
            <a:extLst>
              <a:ext uri="{FF2B5EF4-FFF2-40B4-BE49-F238E27FC236}">
                <a16:creationId xmlns:a16="http://schemas.microsoft.com/office/drawing/2014/main" id="{CD940F64-7906-2246-AD6E-40DB91D8DD28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540101" y="4856380"/>
            <a:ext cx="547947" cy="51530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6C77B4E-BF14-B147-A0E0-5354A71200F1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361714" y="5624402"/>
            <a:ext cx="673253" cy="451507"/>
          </a:xfrm>
          <a:prstGeom prst="rect">
            <a:avLst/>
          </a:prstGeom>
        </p:spPr>
      </p:pic>
      <p:sp>
        <p:nvSpPr>
          <p:cNvPr id="50" name="TextBox 127">
            <a:extLst>
              <a:ext uri="{FF2B5EF4-FFF2-40B4-BE49-F238E27FC236}">
                <a16:creationId xmlns:a16="http://schemas.microsoft.com/office/drawing/2014/main" id="{83B25357-76BE-5B4D-9B3A-DE4FE300C2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683" y="5634155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Cloud Workload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817E2B-8B76-124D-8D38-BA943CBF2449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197757" y="5634155"/>
            <a:ext cx="711164" cy="4769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F96AB9A-A60C-394A-B933-41C878821DD1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502718" y="5600283"/>
            <a:ext cx="663572" cy="445014"/>
          </a:xfrm>
          <a:prstGeom prst="rect">
            <a:avLst/>
          </a:prstGeom>
        </p:spPr>
      </p:pic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EE330520-9D32-D846-9B45-98E62C9593FB}"/>
              </a:ext>
            </a:extLst>
          </p:cNvPr>
          <p:cNvCxnSpPr/>
          <p:nvPr/>
        </p:nvCxnSpPr>
        <p:spPr bwMode="auto">
          <a:xfrm>
            <a:off x="7914328" y="1665818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6" name="TextBox 48">
            <a:extLst>
              <a:ext uri="{FF2B5EF4-FFF2-40B4-BE49-F238E27FC236}">
                <a16:creationId xmlns:a16="http://schemas.microsoft.com/office/drawing/2014/main" id="{F6AC456C-F822-1645-940A-9F7F0A93F5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5548" y="1697567"/>
            <a:ext cx="115328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Critical Asset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9138581-3F03-174B-AC97-37D4C88A0841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394159" y="1823677"/>
            <a:ext cx="530536" cy="5305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6973705-5E96-AD48-AB54-0D98C6EE108A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7226446" y="1831965"/>
            <a:ext cx="539812" cy="53981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8C1E900-8BB7-2E4C-86D6-49D56E9CF680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5537865" y="1831883"/>
            <a:ext cx="522329" cy="52232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4EFDA72E-AF61-6A40-8C54-51A868AF03B8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6266612" y="2421787"/>
            <a:ext cx="685800" cy="685800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BC2F31A0-75F6-DC4E-A3C4-7F7CD417F32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7117495" y="2417868"/>
            <a:ext cx="685800" cy="685800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ADEC339B-5AEC-8F4D-BA74-DF253AB17A2A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5430807" y="2444012"/>
            <a:ext cx="685800" cy="685800"/>
          </a:xfrm>
          <a:prstGeom prst="rect">
            <a:avLst/>
          </a:prstGeom>
        </p:spPr>
      </p:pic>
      <p:sp>
        <p:nvSpPr>
          <p:cNvPr id="61" name="TextBox 48">
            <a:extLst>
              <a:ext uri="{FF2B5EF4-FFF2-40B4-BE49-F238E27FC236}">
                <a16:creationId xmlns:a16="http://schemas.microsoft.com/office/drawing/2014/main" id="{D1418605-D2E8-2B4B-AC20-C99CF554C1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5548" y="2545883"/>
            <a:ext cx="1153284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/>
              <a:t>FortiCloud</a:t>
            </a:r>
            <a:r>
              <a:rPr lang="en-US" sz="1100" dirty="0"/>
              <a:t> Asset Management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475097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4C27BE9A-60EC-944F-831F-6B04B9114B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565" y="144990"/>
            <a:ext cx="683266" cy="683266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A6DFDC44-9B1C-704F-928B-B536996F76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8270" y="4666620"/>
            <a:ext cx="935531" cy="1096262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682E546A-EB3E-6E43-8CAE-C9EAE13126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36236" y="4663071"/>
            <a:ext cx="929807" cy="1089554"/>
          </a:xfrm>
          <a:prstGeom prst="rect">
            <a:avLst/>
          </a:prstGeom>
        </p:spPr>
      </p:pic>
      <p:sp>
        <p:nvSpPr>
          <p:cNvPr id="107" name="TextBox 106">
            <a:extLst>
              <a:ext uri="{FF2B5EF4-FFF2-40B4-BE49-F238E27FC236}">
                <a16:creationId xmlns:a16="http://schemas.microsoft.com/office/drawing/2014/main" id="{4060246F-5B72-454E-B23C-4C6285A0A8FF}"/>
              </a:ext>
            </a:extLst>
          </p:cNvPr>
          <p:cNvSpPr txBox="1"/>
          <p:nvPr/>
        </p:nvSpPr>
        <p:spPr>
          <a:xfrm>
            <a:off x="8398859" y="5228223"/>
            <a:ext cx="783237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2347702" lon="3026488" rev="237363"/>
              </a:camera>
              <a:lightRig rig="threePt" dir="t"/>
            </a:scene3d>
          </a:bodyPr>
          <a:lstStyle/>
          <a:p>
            <a:r>
              <a:rPr lang="en-US" sz="1200" b="1" dirty="0">
                <a:solidFill>
                  <a:srgbClr val="FFFFFF"/>
                </a:solidFill>
              </a:rPr>
              <a:t>Editable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13B948D4-8CA1-1342-8047-4A20582D54EF}"/>
              </a:ext>
            </a:extLst>
          </p:cNvPr>
          <p:cNvSpPr txBox="1"/>
          <p:nvPr/>
        </p:nvSpPr>
        <p:spPr>
          <a:xfrm>
            <a:off x="9491059" y="5202823"/>
            <a:ext cx="783237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2347702" lon="3026488" rev="237363"/>
              </a:camera>
              <a:lightRig rig="threePt" dir="t"/>
            </a:scene3d>
          </a:bodyPr>
          <a:lstStyle/>
          <a:p>
            <a:r>
              <a:rPr lang="en-US" sz="1200" b="1" dirty="0"/>
              <a:t>Editable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C9D2AB5D-A648-8441-B0B6-C6290A98B157}"/>
              </a:ext>
            </a:extLst>
          </p:cNvPr>
          <p:cNvSpPr/>
          <p:nvPr/>
        </p:nvSpPr>
        <p:spPr bwMode="invGray">
          <a:xfrm>
            <a:off x="8202008" y="4447172"/>
            <a:ext cx="2679700" cy="1517650"/>
          </a:xfrm>
          <a:prstGeom prst="rect">
            <a:avLst/>
          </a:prstGeom>
          <a:noFill/>
          <a:ln w="28575" cmpd="sng">
            <a:solidFill>
              <a:schemeClr val="accent6"/>
            </a:solidFill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10" name="Title 1">
            <a:extLst>
              <a:ext uri="{FF2B5EF4-FFF2-40B4-BE49-F238E27FC236}">
                <a16:creationId xmlns:a16="http://schemas.microsoft.com/office/drawing/2014/main" id="{ABA1BBEA-A079-C846-B4BA-8C4155038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031" y="306918"/>
            <a:ext cx="9985949" cy="45508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dirty="0">
                <a:solidFill>
                  <a:srgbClr val="0071CE"/>
                </a:solidFill>
                <a:latin typeface="Arial" charset="0"/>
              </a:rPr>
              <a:t>Dynamic Cloud Security </a:t>
            </a:r>
            <a:r>
              <a:rPr lang="en-US" sz="2400" dirty="0">
                <a:latin typeface="Arial" charset="0"/>
              </a:rPr>
              <a:t>– </a:t>
            </a:r>
            <a:r>
              <a:rPr lang="en-US" sz="2400" dirty="0"/>
              <a:t>Virtual Components</a:t>
            </a:r>
            <a:endParaRPr lang="en-US" sz="2400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111" name="Picture 3">
            <a:extLst>
              <a:ext uri="{FF2B5EF4-FFF2-40B4-BE49-F238E27FC236}">
                <a16:creationId xmlns:a16="http://schemas.microsoft.com/office/drawing/2014/main" id="{90C59EAB-70DA-1244-BE01-9FA49CB4D5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1250213" y="884177"/>
            <a:ext cx="8778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" name="Picture 15">
            <a:extLst>
              <a:ext uri="{FF2B5EF4-FFF2-40B4-BE49-F238E27FC236}">
                <a16:creationId xmlns:a16="http://schemas.microsoft.com/office/drawing/2014/main" id="{F37032D1-F7A7-2746-B7FA-9A049FDAE5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1707295" y="1685009"/>
            <a:ext cx="8778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" name="Picture 27">
            <a:extLst>
              <a:ext uri="{FF2B5EF4-FFF2-40B4-BE49-F238E27FC236}">
                <a16:creationId xmlns:a16="http://schemas.microsoft.com/office/drawing/2014/main" id="{B3732730-61CE-2449-A046-33DCE801639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1241448" y="2487555"/>
            <a:ext cx="8778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Picture 29">
            <a:extLst>
              <a:ext uri="{FF2B5EF4-FFF2-40B4-BE49-F238E27FC236}">
                <a16:creationId xmlns:a16="http://schemas.microsoft.com/office/drawing/2014/main" id="{2D9161A5-35CA-1E4B-9206-A45AB4B7AAB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1691317" y="3296295"/>
            <a:ext cx="8778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Picture 48">
            <a:extLst>
              <a:ext uri="{FF2B5EF4-FFF2-40B4-BE49-F238E27FC236}">
                <a16:creationId xmlns:a16="http://schemas.microsoft.com/office/drawing/2014/main" id="{78A30971-46D7-694D-95C7-3DFCE017DC6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 bwMode="auto">
          <a:xfrm>
            <a:off x="319124" y="884910"/>
            <a:ext cx="8778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" name="Picture 49">
            <a:extLst>
              <a:ext uri="{FF2B5EF4-FFF2-40B4-BE49-F238E27FC236}">
                <a16:creationId xmlns:a16="http://schemas.microsoft.com/office/drawing/2014/main" id="{E076A7FF-1901-3A43-AA50-82452CBFB6D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 bwMode="auto">
          <a:xfrm>
            <a:off x="776203" y="1685009"/>
            <a:ext cx="8778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Picture 6">
            <a:extLst>
              <a:ext uri="{FF2B5EF4-FFF2-40B4-BE49-F238E27FC236}">
                <a16:creationId xmlns:a16="http://schemas.microsoft.com/office/drawing/2014/main" id="{9CDFD414-9ED4-E048-A993-3237FF08CF4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 bwMode="auto">
          <a:xfrm>
            <a:off x="2183809" y="877786"/>
            <a:ext cx="8778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" name="Picture 18">
            <a:extLst>
              <a:ext uri="{FF2B5EF4-FFF2-40B4-BE49-F238E27FC236}">
                <a16:creationId xmlns:a16="http://schemas.microsoft.com/office/drawing/2014/main" id="{7E68DCB0-6831-1642-8324-38069623888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 bwMode="auto">
          <a:xfrm>
            <a:off x="2649781" y="1682476"/>
            <a:ext cx="8778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" name="Picture 43">
            <a:extLst>
              <a:ext uri="{FF2B5EF4-FFF2-40B4-BE49-F238E27FC236}">
                <a16:creationId xmlns:a16="http://schemas.microsoft.com/office/drawing/2014/main" id="{7B4348DD-699B-6547-BE90-81C1A4BD4C0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 bwMode="auto">
          <a:xfrm>
            <a:off x="2165637" y="2479355"/>
            <a:ext cx="876624" cy="1027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Picture 47">
            <a:extLst>
              <a:ext uri="{FF2B5EF4-FFF2-40B4-BE49-F238E27FC236}">
                <a16:creationId xmlns:a16="http://schemas.microsoft.com/office/drawing/2014/main" id="{BEEF957E-F4C8-2649-8D0C-7CF6FED82FB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 bwMode="auto">
          <a:xfrm>
            <a:off x="2628854" y="3295022"/>
            <a:ext cx="875725" cy="1026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" name="Picture 6">
            <a:extLst>
              <a:ext uri="{FF2B5EF4-FFF2-40B4-BE49-F238E27FC236}">
                <a16:creationId xmlns:a16="http://schemas.microsoft.com/office/drawing/2014/main" id="{29E49108-D522-7445-B285-16DB332CE69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 bwMode="auto">
          <a:xfrm>
            <a:off x="3120516" y="873995"/>
            <a:ext cx="876624" cy="1027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Picture 18">
            <a:extLst>
              <a:ext uri="{FF2B5EF4-FFF2-40B4-BE49-F238E27FC236}">
                <a16:creationId xmlns:a16="http://schemas.microsoft.com/office/drawing/2014/main" id="{79A9ABAF-02CB-9645-AD30-F6721CF2169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 bwMode="auto">
          <a:xfrm>
            <a:off x="3568697" y="1682590"/>
            <a:ext cx="877680" cy="102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Picture 6">
            <a:extLst>
              <a:ext uri="{FF2B5EF4-FFF2-40B4-BE49-F238E27FC236}">
                <a16:creationId xmlns:a16="http://schemas.microsoft.com/office/drawing/2014/main" id="{007C731C-8487-A44C-BC5D-F85D68B7914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 bwMode="auto">
          <a:xfrm>
            <a:off x="306449" y="2479647"/>
            <a:ext cx="876624" cy="1027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" name="Picture 18">
            <a:extLst>
              <a:ext uri="{FF2B5EF4-FFF2-40B4-BE49-F238E27FC236}">
                <a16:creationId xmlns:a16="http://schemas.microsoft.com/office/drawing/2014/main" id="{212238EA-FB11-B148-913C-044463B0D04C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 bwMode="auto">
          <a:xfrm>
            <a:off x="755386" y="3289990"/>
            <a:ext cx="877680" cy="102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" name="Picture 6">
            <a:extLst>
              <a:ext uri="{FF2B5EF4-FFF2-40B4-BE49-F238E27FC236}">
                <a16:creationId xmlns:a16="http://schemas.microsoft.com/office/drawing/2014/main" id="{A7082F0B-8D99-2D4F-A9E2-AA151A84558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 bwMode="auto">
          <a:xfrm>
            <a:off x="3100260" y="2483671"/>
            <a:ext cx="876624" cy="1027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" name="Picture 18">
            <a:extLst>
              <a:ext uri="{FF2B5EF4-FFF2-40B4-BE49-F238E27FC236}">
                <a16:creationId xmlns:a16="http://schemas.microsoft.com/office/drawing/2014/main" id="{6BDF9A24-1820-D14A-9637-9359C022E753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 bwMode="auto">
          <a:xfrm>
            <a:off x="3561424" y="3283265"/>
            <a:ext cx="877592" cy="1028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Picture 126">
            <a:extLst>
              <a:ext uri="{FF2B5EF4-FFF2-40B4-BE49-F238E27FC236}">
                <a16:creationId xmlns:a16="http://schemas.microsoft.com/office/drawing/2014/main" id="{71F1E020-CF0C-3549-8969-EB39FA54433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499850" y="3293451"/>
            <a:ext cx="867796" cy="1016889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:a16="http://schemas.microsoft.com/office/drawing/2014/main" id="{2A1DBA63-1679-1C44-BF70-4B0B860D1096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029134" y="2482774"/>
            <a:ext cx="884523" cy="1036490"/>
          </a:xfrm>
          <a:prstGeom prst="rect">
            <a:avLst/>
          </a:prstGeom>
        </p:spPr>
      </p:pic>
      <p:pic>
        <p:nvPicPr>
          <p:cNvPr id="131" name="Picture 21">
            <a:extLst>
              <a:ext uri="{FF2B5EF4-FFF2-40B4-BE49-F238E27FC236}">
                <a16:creationId xmlns:a16="http://schemas.microsoft.com/office/drawing/2014/main" id="{44114AB4-CBB1-EF40-BDDB-CE2B987D2BB1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 bwMode="auto">
          <a:xfrm>
            <a:off x="2528009" y="5293076"/>
            <a:ext cx="946515" cy="110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" name="Picture 22">
            <a:extLst>
              <a:ext uri="{FF2B5EF4-FFF2-40B4-BE49-F238E27FC236}">
                <a16:creationId xmlns:a16="http://schemas.microsoft.com/office/drawing/2014/main" id="{BF833FAA-E47B-A945-9F69-4E0AB565E0E6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 bwMode="auto">
          <a:xfrm>
            <a:off x="3761705" y="5293076"/>
            <a:ext cx="946515" cy="110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" name="Picture 48">
            <a:extLst>
              <a:ext uri="{FF2B5EF4-FFF2-40B4-BE49-F238E27FC236}">
                <a16:creationId xmlns:a16="http://schemas.microsoft.com/office/drawing/2014/main" id="{EC585DE3-B108-F440-AD95-A01940C7653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 bwMode="auto">
          <a:xfrm>
            <a:off x="3210208" y="4418875"/>
            <a:ext cx="943584" cy="1105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" name="Picture 49">
            <a:extLst>
              <a:ext uri="{FF2B5EF4-FFF2-40B4-BE49-F238E27FC236}">
                <a16:creationId xmlns:a16="http://schemas.microsoft.com/office/drawing/2014/main" id="{8231E170-6C6C-1544-AD45-DF238C6EE4C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 bwMode="auto">
          <a:xfrm>
            <a:off x="1936924" y="4419274"/>
            <a:ext cx="943243" cy="1105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8E9CB597-66E2-E04A-94DA-A5206FF0FE13}"/>
              </a:ext>
            </a:extLst>
          </p:cNvPr>
          <p:cNvGrpSpPr/>
          <p:nvPr/>
        </p:nvGrpSpPr>
        <p:grpSpPr>
          <a:xfrm>
            <a:off x="5443156" y="1222384"/>
            <a:ext cx="1377334" cy="1915574"/>
            <a:chOff x="5443156" y="1222384"/>
            <a:chExt cx="1377334" cy="1915574"/>
          </a:xfrm>
        </p:grpSpPr>
        <p:pic>
          <p:nvPicPr>
            <p:cNvPr id="91" name="Picture 3">
              <a:extLst>
                <a:ext uri="{FF2B5EF4-FFF2-40B4-BE49-F238E27FC236}">
                  <a16:creationId xmlns:a16="http://schemas.microsoft.com/office/drawing/2014/main" id="{48C6E089-DF8B-B441-8339-5B6F3C9562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43156" y="1810253"/>
              <a:ext cx="1377334" cy="1327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" name="Picture 6">
              <a:extLst>
                <a:ext uri="{FF2B5EF4-FFF2-40B4-BE49-F238E27FC236}">
                  <a16:creationId xmlns:a16="http://schemas.microsoft.com/office/drawing/2014/main" id="{6CEB3C4A-0279-F241-86AC-BFED2B78D5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 bwMode="auto">
            <a:xfrm>
              <a:off x="5444719" y="1222384"/>
              <a:ext cx="892440" cy="1045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5" name="Picture 48">
              <a:extLst>
                <a:ext uri="{FF2B5EF4-FFF2-40B4-BE49-F238E27FC236}">
                  <a16:creationId xmlns:a16="http://schemas.microsoft.com/office/drawing/2014/main" id="{4CCF2FBB-4386-F442-AF77-61741CC4E55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 bwMode="auto">
            <a:xfrm>
              <a:off x="5928582" y="1520245"/>
              <a:ext cx="877875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0413262-493B-4946-8CE4-D3FAB3669EDE}"/>
              </a:ext>
            </a:extLst>
          </p:cNvPr>
          <p:cNvGrpSpPr/>
          <p:nvPr/>
        </p:nvGrpSpPr>
        <p:grpSpPr>
          <a:xfrm>
            <a:off x="6960266" y="1223240"/>
            <a:ext cx="1853106" cy="2197512"/>
            <a:chOff x="6960266" y="1223240"/>
            <a:chExt cx="1853106" cy="2197512"/>
          </a:xfrm>
        </p:grpSpPr>
        <p:pic>
          <p:nvPicPr>
            <p:cNvPr id="95" name="Picture 4" descr="ISO_3u_Hypervisor.png">
              <a:extLst>
                <a:ext uri="{FF2B5EF4-FFF2-40B4-BE49-F238E27FC236}">
                  <a16:creationId xmlns:a16="http://schemas.microsoft.com/office/drawing/2014/main" id="{7B10E21A-018B-E546-BF8F-8C9277FC4E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60266" y="1811110"/>
              <a:ext cx="1853106" cy="1609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6" name="Picture 8">
              <a:extLst>
                <a:ext uri="{FF2B5EF4-FFF2-40B4-BE49-F238E27FC236}">
                  <a16:creationId xmlns:a16="http://schemas.microsoft.com/office/drawing/2014/main" id="{7CED1084-6628-6C45-93AB-2DD63D831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 bwMode="auto">
            <a:xfrm>
              <a:off x="6968827" y="1223240"/>
              <a:ext cx="892440" cy="1045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7" name="Picture 9">
              <a:extLst>
                <a:ext uri="{FF2B5EF4-FFF2-40B4-BE49-F238E27FC236}">
                  <a16:creationId xmlns:a16="http://schemas.microsoft.com/office/drawing/2014/main" id="{0FB89930-0467-194A-884F-B5F6D21E3880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 bwMode="auto">
            <a:xfrm>
              <a:off x="7442598" y="1503178"/>
              <a:ext cx="892440" cy="1045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6" name="Picture 48">
              <a:extLst>
                <a:ext uri="{FF2B5EF4-FFF2-40B4-BE49-F238E27FC236}">
                  <a16:creationId xmlns:a16="http://schemas.microsoft.com/office/drawing/2014/main" id="{8E5B26AC-A8DA-6A44-875E-8D25D021194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 bwMode="auto">
            <a:xfrm>
              <a:off x="7918062" y="1788421"/>
              <a:ext cx="877875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802B3F6-D1BC-E942-91C9-C3F341B3088A}"/>
              </a:ext>
            </a:extLst>
          </p:cNvPr>
          <p:cNvGrpSpPr/>
          <p:nvPr/>
        </p:nvGrpSpPr>
        <p:grpSpPr>
          <a:xfrm>
            <a:off x="8961146" y="1222384"/>
            <a:ext cx="2344867" cy="2489446"/>
            <a:chOff x="8961146" y="1222384"/>
            <a:chExt cx="2344867" cy="2489446"/>
          </a:xfrm>
        </p:grpSpPr>
        <p:pic>
          <p:nvPicPr>
            <p:cNvPr id="100" name="Picture 5" descr="ISO_4u_Hypervisor.png">
              <a:extLst>
                <a:ext uri="{FF2B5EF4-FFF2-40B4-BE49-F238E27FC236}">
                  <a16:creationId xmlns:a16="http://schemas.microsoft.com/office/drawing/2014/main" id="{556ECB4B-8A48-6E45-9D9F-2FAA5AAC27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61146" y="1810254"/>
              <a:ext cx="2344867" cy="1901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1" name="Picture 11">
              <a:extLst>
                <a:ext uri="{FF2B5EF4-FFF2-40B4-BE49-F238E27FC236}">
                  <a16:creationId xmlns:a16="http://schemas.microsoft.com/office/drawing/2014/main" id="{DD11847E-0702-B54A-BFE8-DB9132C224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 bwMode="auto">
            <a:xfrm>
              <a:off x="8962709" y="1222384"/>
              <a:ext cx="892440" cy="1045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" name="Picture 12">
              <a:extLst>
                <a:ext uri="{FF2B5EF4-FFF2-40B4-BE49-F238E27FC236}">
                  <a16:creationId xmlns:a16="http://schemas.microsoft.com/office/drawing/2014/main" id="{AC3991F9-E865-3A44-942B-0ED657158E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 bwMode="auto">
            <a:xfrm>
              <a:off x="9445475" y="1508321"/>
              <a:ext cx="892441" cy="1045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" name="Picture 13">
              <a:extLst>
                <a:ext uri="{FF2B5EF4-FFF2-40B4-BE49-F238E27FC236}">
                  <a16:creationId xmlns:a16="http://schemas.microsoft.com/office/drawing/2014/main" id="{2E59B3AB-5F75-CB4D-9A3A-7306D85E7E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 bwMode="auto">
            <a:xfrm>
              <a:off x="9927244" y="1794257"/>
              <a:ext cx="892440" cy="1045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7" name="Picture 48">
              <a:extLst>
                <a:ext uri="{FF2B5EF4-FFF2-40B4-BE49-F238E27FC236}">
                  <a16:creationId xmlns:a16="http://schemas.microsoft.com/office/drawing/2014/main" id="{CBFBA04E-A24D-8A47-86C9-C8DEF4A27E6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 bwMode="auto">
            <a:xfrm>
              <a:off x="10414341" y="2085713"/>
              <a:ext cx="877875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8" name="Picture 8" descr="Hypervisor.png">
            <a:extLst>
              <a:ext uri="{FF2B5EF4-FFF2-40B4-BE49-F238E27FC236}">
                <a16:creationId xmlns:a16="http://schemas.microsoft.com/office/drawing/2014/main" id="{ADA4D83A-38C8-9A47-BD9D-F219AE78061D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436" y="5260218"/>
            <a:ext cx="2351004" cy="3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9" name="TextBox 138">
            <a:extLst>
              <a:ext uri="{FF2B5EF4-FFF2-40B4-BE49-F238E27FC236}">
                <a16:creationId xmlns:a16="http://schemas.microsoft.com/office/drawing/2014/main" id="{0D87693C-94DC-4548-8D27-A68B48440876}"/>
              </a:ext>
            </a:extLst>
          </p:cNvPr>
          <p:cNvSpPr txBox="1"/>
          <p:nvPr/>
        </p:nvSpPr>
        <p:spPr>
          <a:xfrm>
            <a:off x="5466017" y="5281385"/>
            <a:ext cx="2321379" cy="338667"/>
          </a:xfrm>
          <a:prstGeom prst="rect">
            <a:avLst/>
          </a:prstGeom>
          <a:noFill/>
        </p:spPr>
        <p:txBody>
          <a:bodyPr lIns="121899" tIns="60949" rIns="121899" bIns="60949">
            <a:spAutoFit/>
          </a:bodyPr>
          <a:lstStyle/>
          <a:p>
            <a:pPr algn="ctr">
              <a:defRPr/>
            </a:pPr>
            <a:r>
              <a:rPr lang="en-US" sz="1400" dirty="0"/>
              <a:t>Hypervisor</a:t>
            </a:r>
          </a:p>
        </p:txBody>
      </p:sp>
      <p:sp>
        <p:nvSpPr>
          <p:cNvPr id="142" name="TextBox 13">
            <a:extLst>
              <a:ext uri="{FF2B5EF4-FFF2-40B4-BE49-F238E27FC236}">
                <a16:creationId xmlns:a16="http://schemas.microsoft.com/office/drawing/2014/main" id="{10419FFF-E298-9348-82A9-911CD15007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9837" y="4187067"/>
            <a:ext cx="21563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Virtual Products</a:t>
            </a:r>
          </a:p>
        </p:txBody>
      </p: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2315D0D6-7233-B34D-AAE3-5410E1DAD1CE}"/>
              </a:ext>
            </a:extLst>
          </p:cNvPr>
          <p:cNvGrpSpPr/>
          <p:nvPr/>
        </p:nvGrpSpPr>
        <p:grpSpPr>
          <a:xfrm>
            <a:off x="7273197" y="4663071"/>
            <a:ext cx="530915" cy="487217"/>
            <a:chOff x="4446247" y="3468221"/>
            <a:chExt cx="530915" cy="487217"/>
          </a:xfrm>
        </p:grpSpPr>
        <p:sp>
          <p:nvSpPr>
            <p:cNvPr id="144" name="Rounded Rectangle 5">
              <a:extLst>
                <a:ext uri="{FF2B5EF4-FFF2-40B4-BE49-F238E27FC236}">
                  <a16:creationId xmlns:a16="http://schemas.microsoft.com/office/drawing/2014/main" id="{BDB45EB8-5C32-2F4C-9C5E-48440AEA2FFF}"/>
                </a:ext>
              </a:extLst>
            </p:cNvPr>
            <p:cNvSpPr/>
            <p:nvPr/>
          </p:nvSpPr>
          <p:spPr>
            <a:xfrm>
              <a:off x="4468904" y="3468221"/>
              <a:ext cx="478631" cy="487217"/>
            </a:xfrm>
            <a:custGeom>
              <a:avLst/>
              <a:gdLst>
                <a:gd name="connsiteX0" fmla="*/ 0 w 2306781"/>
                <a:gd name="connsiteY0" fmla="*/ 384471 h 2369127"/>
                <a:gd name="connsiteX1" fmla="*/ 384471 w 2306781"/>
                <a:gd name="connsiteY1" fmla="*/ 0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384471 h 2369127"/>
                <a:gd name="connsiteX0" fmla="*/ 0 w 2306781"/>
                <a:gd name="connsiteY0" fmla="*/ 270171 h 2369127"/>
                <a:gd name="connsiteX1" fmla="*/ 384471 w 2306781"/>
                <a:gd name="connsiteY1" fmla="*/ 0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270171 h 2369127"/>
                <a:gd name="connsiteX0" fmla="*/ 0 w 2306781"/>
                <a:gd name="connsiteY0" fmla="*/ 270171 h 2369127"/>
                <a:gd name="connsiteX1" fmla="*/ 259780 w 2306781"/>
                <a:gd name="connsiteY1" fmla="*/ 10391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270171 h 2369127"/>
                <a:gd name="connsiteX0" fmla="*/ 0 w 2306781"/>
                <a:gd name="connsiteY0" fmla="*/ 259780 h 2358736"/>
                <a:gd name="connsiteX1" fmla="*/ 259780 w 2306781"/>
                <a:gd name="connsiteY1" fmla="*/ 0 h 2358736"/>
                <a:gd name="connsiteX2" fmla="*/ 2057392 w 2306781"/>
                <a:gd name="connsiteY2" fmla="*/ 10391 h 2358736"/>
                <a:gd name="connsiteX3" fmla="*/ 2306781 w 2306781"/>
                <a:gd name="connsiteY3" fmla="*/ 374080 h 2358736"/>
                <a:gd name="connsiteX4" fmla="*/ 2306781 w 2306781"/>
                <a:gd name="connsiteY4" fmla="*/ 1974265 h 2358736"/>
                <a:gd name="connsiteX5" fmla="*/ 1922310 w 2306781"/>
                <a:gd name="connsiteY5" fmla="*/ 2358736 h 2358736"/>
                <a:gd name="connsiteX6" fmla="*/ 384471 w 2306781"/>
                <a:gd name="connsiteY6" fmla="*/ 2358736 h 2358736"/>
                <a:gd name="connsiteX7" fmla="*/ 0 w 2306781"/>
                <a:gd name="connsiteY7" fmla="*/ 1974265 h 2358736"/>
                <a:gd name="connsiteX8" fmla="*/ 0 w 2306781"/>
                <a:gd name="connsiteY8" fmla="*/ 259780 h 2358736"/>
                <a:gd name="connsiteX0" fmla="*/ 0 w 2306781"/>
                <a:gd name="connsiteY0" fmla="*/ 259780 h 2358736"/>
                <a:gd name="connsiteX1" fmla="*/ 259780 w 2306781"/>
                <a:gd name="connsiteY1" fmla="*/ 0 h 2358736"/>
                <a:gd name="connsiteX2" fmla="*/ 2057392 w 2306781"/>
                <a:gd name="connsiteY2" fmla="*/ 10391 h 2358736"/>
                <a:gd name="connsiteX3" fmla="*/ 2306781 w 2306781"/>
                <a:gd name="connsiteY3" fmla="*/ 270171 h 2358736"/>
                <a:gd name="connsiteX4" fmla="*/ 2306781 w 2306781"/>
                <a:gd name="connsiteY4" fmla="*/ 1974265 h 2358736"/>
                <a:gd name="connsiteX5" fmla="*/ 1922310 w 2306781"/>
                <a:gd name="connsiteY5" fmla="*/ 2358736 h 2358736"/>
                <a:gd name="connsiteX6" fmla="*/ 384471 w 2306781"/>
                <a:gd name="connsiteY6" fmla="*/ 2358736 h 2358736"/>
                <a:gd name="connsiteX7" fmla="*/ 0 w 2306781"/>
                <a:gd name="connsiteY7" fmla="*/ 1974265 h 2358736"/>
                <a:gd name="connsiteX8" fmla="*/ 0 w 230678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1922310 w 2317171"/>
                <a:gd name="connsiteY5" fmla="*/ 2358736 h 2358736"/>
                <a:gd name="connsiteX6" fmla="*/ 384471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384471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20885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78174 w 2317171"/>
                <a:gd name="connsiteY2" fmla="*/ 0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2088565 h 2358736"/>
                <a:gd name="connsiteX8" fmla="*/ 0 w 2317171"/>
                <a:gd name="connsiteY8" fmla="*/ 259780 h 235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17171" h="2358736">
                  <a:moveTo>
                    <a:pt x="0" y="259780"/>
                  </a:moveTo>
                  <a:cubicBezTo>
                    <a:pt x="0" y="47443"/>
                    <a:pt x="47443" y="0"/>
                    <a:pt x="259780" y="0"/>
                  </a:cubicBezTo>
                  <a:lnTo>
                    <a:pt x="2078174" y="0"/>
                  </a:lnTo>
                  <a:cubicBezTo>
                    <a:pt x="2290511" y="0"/>
                    <a:pt x="2306781" y="57834"/>
                    <a:pt x="2306781" y="270171"/>
                  </a:cubicBezTo>
                  <a:cubicBezTo>
                    <a:pt x="2310244" y="883229"/>
                    <a:pt x="2313708" y="1496288"/>
                    <a:pt x="2317171" y="2109346"/>
                  </a:cubicBezTo>
                  <a:cubicBezTo>
                    <a:pt x="2317171" y="2321683"/>
                    <a:pt x="2280120" y="2358736"/>
                    <a:pt x="2067783" y="2358736"/>
                  </a:cubicBezTo>
                  <a:lnTo>
                    <a:pt x="238999" y="2358736"/>
                  </a:lnTo>
                  <a:cubicBezTo>
                    <a:pt x="26662" y="2358736"/>
                    <a:pt x="0" y="2300902"/>
                    <a:pt x="0" y="2088565"/>
                  </a:cubicBezTo>
                  <a:lnTo>
                    <a:pt x="0" y="259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300"/>
                </a:spcBef>
              </a:pPr>
              <a:endParaRPr lang="en-US" sz="1400" dirty="0" err="1"/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4B31FE8F-CE9D-4A4A-B93D-158B42ABDA87}"/>
                </a:ext>
              </a:extLst>
            </p:cNvPr>
            <p:cNvSpPr txBox="1"/>
            <p:nvPr/>
          </p:nvSpPr>
          <p:spPr>
            <a:xfrm>
              <a:off x="4446247" y="3548707"/>
              <a:ext cx="530915" cy="3554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189">
                <a:lnSpc>
                  <a:spcPct val="95000"/>
                </a:lnSpc>
                <a:spcAft>
                  <a:spcPts val="600"/>
                </a:spcAft>
              </a:pPr>
              <a:r>
                <a:rPr lang="en-US" b="1" dirty="0">
                  <a:solidFill>
                    <a:schemeClr val="bg1"/>
                  </a:solidFill>
                  <a:cs typeface="Arial" panose="020B0604020202020204" pitchFamily="34" charset="0"/>
                </a:rPr>
                <a:t>VM</a:t>
              </a:r>
            </a:p>
          </p:txBody>
        </p:sp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8B36892B-D561-A547-83D0-901D6BFE95FF}"/>
              </a:ext>
            </a:extLst>
          </p:cNvPr>
          <p:cNvGrpSpPr/>
          <p:nvPr/>
        </p:nvGrpSpPr>
        <p:grpSpPr>
          <a:xfrm>
            <a:off x="6052509" y="4663071"/>
            <a:ext cx="530915" cy="487217"/>
            <a:chOff x="4446247" y="3468221"/>
            <a:chExt cx="530915" cy="487217"/>
          </a:xfrm>
        </p:grpSpPr>
        <p:sp>
          <p:nvSpPr>
            <p:cNvPr id="147" name="Rounded Rectangle 5">
              <a:extLst>
                <a:ext uri="{FF2B5EF4-FFF2-40B4-BE49-F238E27FC236}">
                  <a16:creationId xmlns:a16="http://schemas.microsoft.com/office/drawing/2014/main" id="{C4E43BB4-638F-0649-9AC2-2B3143631426}"/>
                </a:ext>
              </a:extLst>
            </p:cNvPr>
            <p:cNvSpPr/>
            <p:nvPr/>
          </p:nvSpPr>
          <p:spPr>
            <a:xfrm>
              <a:off x="4468904" y="3468221"/>
              <a:ext cx="478631" cy="487217"/>
            </a:xfrm>
            <a:custGeom>
              <a:avLst/>
              <a:gdLst>
                <a:gd name="connsiteX0" fmla="*/ 0 w 2306781"/>
                <a:gd name="connsiteY0" fmla="*/ 384471 h 2369127"/>
                <a:gd name="connsiteX1" fmla="*/ 384471 w 2306781"/>
                <a:gd name="connsiteY1" fmla="*/ 0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384471 h 2369127"/>
                <a:gd name="connsiteX0" fmla="*/ 0 w 2306781"/>
                <a:gd name="connsiteY0" fmla="*/ 270171 h 2369127"/>
                <a:gd name="connsiteX1" fmla="*/ 384471 w 2306781"/>
                <a:gd name="connsiteY1" fmla="*/ 0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270171 h 2369127"/>
                <a:gd name="connsiteX0" fmla="*/ 0 w 2306781"/>
                <a:gd name="connsiteY0" fmla="*/ 270171 h 2369127"/>
                <a:gd name="connsiteX1" fmla="*/ 259780 w 2306781"/>
                <a:gd name="connsiteY1" fmla="*/ 10391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270171 h 2369127"/>
                <a:gd name="connsiteX0" fmla="*/ 0 w 2306781"/>
                <a:gd name="connsiteY0" fmla="*/ 259780 h 2358736"/>
                <a:gd name="connsiteX1" fmla="*/ 259780 w 2306781"/>
                <a:gd name="connsiteY1" fmla="*/ 0 h 2358736"/>
                <a:gd name="connsiteX2" fmla="*/ 2057392 w 2306781"/>
                <a:gd name="connsiteY2" fmla="*/ 10391 h 2358736"/>
                <a:gd name="connsiteX3" fmla="*/ 2306781 w 2306781"/>
                <a:gd name="connsiteY3" fmla="*/ 374080 h 2358736"/>
                <a:gd name="connsiteX4" fmla="*/ 2306781 w 2306781"/>
                <a:gd name="connsiteY4" fmla="*/ 1974265 h 2358736"/>
                <a:gd name="connsiteX5" fmla="*/ 1922310 w 2306781"/>
                <a:gd name="connsiteY5" fmla="*/ 2358736 h 2358736"/>
                <a:gd name="connsiteX6" fmla="*/ 384471 w 2306781"/>
                <a:gd name="connsiteY6" fmla="*/ 2358736 h 2358736"/>
                <a:gd name="connsiteX7" fmla="*/ 0 w 2306781"/>
                <a:gd name="connsiteY7" fmla="*/ 1974265 h 2358736"/>
                <a:gd name="connsiteX8" fmla="*/ 0 w 2306781"/>
                <a:gd name="connsiteY8" fmla="*/ 259780 h 2358736"/>
                <a:gd name="connsiteX0" fmla="*/ 0 w 2306781"/>
                <a:gd name="connsiteY0" fmla="*/ 259780 h 2358736"/>
                <a:gd name="connsiteX1" fmla="*/ 259780 w 2306781"/>
                <a:gd name="connsiteY1" fmla="*/ 0 h 2358736"/>
                <a:gd name="connsiteX2" fmla="*/ 2057392 w 2306781"/>
                <a:gd name="connsiteY2" fmla="*/ 10391 h 2358736"/>
                <a:gd name="connsiteX3" fmla="*/ 2306781 w 2306781"/>
                <a:gd name="connsiteY3" fmla="*/ 270171 h 2358736"/>
                <a:gd name="connsiteX4" fmla="*/ 2306781 w 2306781"/>
                <a:gd name="connsiteY4" fmla="*/ 1974265 h 2358736"/>
                <a:gd name="connsiteX5" fmla="*/ 1922310 w 2306781"/>
                <a:gd name="connsiteY5" fmla="*/ 2358736 h 2358736"/>
                <a:gd name="connsiteX6" fmla="*/ 384471 w 2306781"/>
                <a:gd name="connsiteY6" fmla="*/ 2358736 h 2358736"/>
                <a:gd name="connsiteX7" fmla="*/ 0 w 2306781"/>
                <a:gd name="connsiteY7" fmla="*/ 1974265 h 2358736"/>
                <a:gd name="connsiteX8" fmla="*/ 0 w 230678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1922310 w 2317171"/>
                <a:gd name="connsiteY5" fmla="*/ 2358736 h 2358736"/>
                <a:gd name="connsiteX6" fmla="*/ 384471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384471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20885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78174 w 2317171"/>
                <a:gd name="connsiteY2" fmla="*/ 0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2088565 h 2358736"/>
                <a:gd name="connsiteX8" fmla="*/ 0 w 2317171"/>
                <a:gd name="connsiteY8" fmla="*/ 259780 h 235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17171" h="2358736">
                  <a:moveTo>
                    <a:pt x="0" y="259780"/>
                  </a:moveTo>
                  <a:cubicBezTo>
                    <a:pt x="0" y="47443"/>
                    <a:pt x="47443" y="0"/>
                    <a:pt x="259780" y="0"/>
                  </a:cubicBezTo>
                  <a:lnTo>
                    <a:pt x="2078174" y="0"/>
                  </a:lnTo>
                  <a:cubicBezTo>
                    <a:pt x="2290511" y="0"/>
                    <a:pt x="2306781" y="57834"/>
                    <a:pt x="2306781" y="270171"/>
                  </a:cubicBezTo>
                  <a:cubicBezTo>
                    <a:pt x="2310244" y="883229"/>
                    <a:pt x="2313708" y="1496288"/>
                    <a:pt x="2317171" y="2109346"/>
                  </a:cubicBezTo>
                  <a:cubicBezTo>
                    <a:pt x="2317171" y="2321683"/>
                    <a:pt x="2280120" y="2358736"/>
                    <a:pt x="2067783" y="2358736"/>
                  </a:cubicBezTo>
                  <a:lnTo>
                    <a:pt x="238999" y="2358736"/>
                  </a:lnTo>
                  <a:cubicBezTo>
                    <a:pt x="26662" y="2358736"/>
                    <a:pt x="0" y="2300902"/>
                    <a:pt x="0" y="2088565"/>
                  </a:cubicBezTo>
                  <a:lnTo>
                    <a:pt x="0" y="259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300"/>
                </a:spcBef>
              </a:pPr>
              <a:endParaRPr lang="en-US" sz="1400" dirty="0" err="1"/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6E745FCD-619A-0C48-A52C-0195124B962F}"/>
                </a:ext>
              </a:extLst>
            </p:cNvPr>
            <p:cNvSpPr txBox="1"/>
            <p:nvPr/>
          </p:nvSpPr>
          <p:spPr>
            <a:xfrm>
              <a:off x="4446247" y="3548707"/>
              <a:ext cx="530915" cy="3554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189">
                <a:lnSpc>
                  <a:spcPct val="95000"/>
                </a:lnSpc>
                <a:spcAft>
                  <a:spcPts val="600"/>
                </a:spcAft>
              </a:pPr>
              <a:r>
                <a:rPr lang="en-US" b="1" dirty="0">
                  <a:solidFill>
                    <a:schemeClr val="bg1"/>
                  </a:solidFill>
                  <a:cs typeface="Arial" panose="020B0604020202020204" pitchFamily="34" charset="0"/>
                </a:rPr>
                <a:t>VM</a:t>
              </a:r>
            </a:p>
          </p:txBody>
        </p: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6B2CC4AC-02B3-8349-91CD-3A8C14B75BAD}"/>
              </a:ext>
            </a:extLst>
          </p:cNvPr>
          <p:cNvGrpSpPr/>
          <p:nvPr/>
        </p:nvGrpSpPr>
        <p:grpSpPr>
          <a:xfrm>
            <a:off x="6662853" y="4663071"/>
            <a:ext cx="530915" cy="487217"/>
            <a:chOff x="4446247" y="3468221"/>
            <a:chExt cx="530915" cy="487217"/>
          </a:xfrm>
        </p:grpSpPr>
        <p:sp>
          <p:nvSpPr>
            <p:cNvPr id="150" name="Rounded Rectangle 5">
              <a:extLst>
                <a:ext uri="{FF2B5EF4-FFF2-40B4-BE49-F238E27FC236}">
                  <a16:creationId xmlns:a16="http://schemas.microsoft.com/office/drawing/2014/main" id="{94946B8A-1818-344A-B5C3-64EBD6528272}"/>
                </a:ext>
              </a:extLst>
            </p:cNvPr>
            <p:cNvSpPr/>
            <p:nvPr/>
          </p:nvSpPr>
          <p:spPr>
            <a:xfrm>
              <a:off x="4468904" y="3468221"/>
              <a:ext cx="478631" cy="487217"/>
            </a:xfrm>
            <a:custGeom>
              <a:avLst/>
              <a:gdLst>
                <a:gd name="connsiteX0" fmla="*/ 0 w 2306781"/>
                <a:gd name="connsiteY0" fmla="*/ 384471 h 2369127"/>
                <a:gd name="connsiteX1" fmla="*/ 384471 w 2306781"/>
                <a:gd name="connsiteY1" fmla="*/ 0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384471 h 2369127"/>
                <a:gd name="connsiteX0" fmla="*/ 0 w 2306781"/>
                <a:gd name="connsiteY0" fmla="*/ 270171 h 2369127"/>
                <a:gd name="connsiteX1" fmla="*/ 384471 w 2306781"/>
                <a:gd name="connsiteY1" fmla="*/ 0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270171 h 2369127"/>
                <a:gd name="connsiteX0" fmla="*/ 0 w 2306781"/>
                <a:gd name="connsiteY0" fmla="*/ 270171 h 2369127"/>
                <a:gd name="connsiteX1" fmla="*/ 259780 w 2306781"/>
                <a:gd name="connsiteY1" fmla="*/ 10391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270171 h 2369127"/>
                <a:gd name="connsiteX0" fmla="*/ 0 w 2306781"/>
                <a:gd name="connsiteY0" fmla="*/ 259780 h 2358736"/>
                <a:gd name="connsiteX1" fmla="*/ 259780 w 2306781"/>
                <a:gd name="connsiteY1" fmla="*/ 0 h 2358736"/>
                <a:gd name="connsiteX2" fmla="*/ 2057392 w 2306781"/>
                <a:gd name="connsiteY2" fmla="*/ 10391 h 2358736"/>
                <a:gd name="connsiteX3" fmla="*/ 2306781 w 2306781"/>
                <a:gd name="connsiteY3" fmla="*/ 374080 h 2358736"/>
                <a:gd name="connsiteX4" fmla="*/ 2306781 w 2306781"/>
                <a:gd name="connsiteY4" fmla="*/ 1974265 h 2358736"/>
                <a:gd name="connsiteX5" fmla="*/ 1922310 w 2306781"/>
                <a:gd name="connsiteY5" fmla="*/ 2358736 h 2358736"/>
                <a:gd name="connsiteX6" fmla="*/ 384471 w 2306781"/>
                <a:gd name="connsiteY6" fmla="*/ 2358736 h 2358736"/>
                <a:gd name="connsiteX7" fmla="*/ 0 w 2306781"/>
                <a:gd name="connsiteY7" fmla="*/ 1974265 h 2358736"/>
                <a:gd name="connsiteX8" fmla="*/ 0 w 2306781"/>
                <a:gd name="connsiteY8" fmla="*/ 259780 h 2358736"/>
                <a:gd name="connsiteX0" fmla="*/ 0 w 2306781"/>
                <a:gd name="connsiteY0" fmla="*/ 259780 h 2358736"/>
                <a:gd name="connsiteX1" fmla="*/ 259780 w 2306781"/>
                <a:gd name="connsiteY1" fmla="*/ 0 h 2358736"/>
                <a:gd name="connsiteX2" fmla="*/ 2057392 w 2306781"/>
                <a:gd name="connsiteY2" fmla="*/ 10391 h 2358736"/>
                <a:gd name="connsiteX3" fmla="*/ 2306781 w 2306781"/>
                <a:gd name="connsiteY3" fmla="*/ 270171 h 2358736"/>
                <a:gd name="connsiteX4" fmla="*/ 2306781 w 2306781"/>
                <a:gd name="connsiteY4" fmla="*/ 1974265 h 2358736"/>
                <a:gd name="connsiteX5" fmla="*/ 1922310 w 2306781"/>
                <a:gd name="connsiteY5" fmla="*/ 2358736 h 2358736"/>
                <a:gd name="connsiteX6" fmla="*/ 384471 w 2306781"/>
                <a:gd name="connsiteY6" fmla="*/ 2358736 h 2358736"/>
                <a:gd name="connsiteX7" fmla="*/ 0 w 2306781"/>
                <a:gd name="connsiteY7" fmla="*/ 1974265 h 2358736"/>
                <a:gd name="connsiteX8" fmla="*/ 0 w 230678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1922310 w 2317171"/>
                <a:gd name="connsiteY5" fmla="*/ 2358736 h 2358736"/>
                <a:gd name="connsiteX6" fmla="*/ 384471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384471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20885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78174 w 2317171"/>
                <a:gd name="connsiteY2" fmla="*/ 0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2088565 h 2358736"/>
                <a:gd name="connsiteX8" fmla="*/ 0 w 2317171"/>
                <a:gd name="connsiteY8" fmla="*/ 259780 h 235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17171" h="2358736">
                  <a:moveTo>
                    <a:pt x="0" y="259780"/>
                  </a:moveTo>
                  <a:cubicBezTo>
                    <a:pt x="0" y="47443"/>
                    <a:pt x="47443" y="0"/>
                    <a:pt x="259780" y="0"/>
                  </a:cubicBezTo>
                  <a:lnTo>
                    <a:pt x="2078174" y="0"/>
                  </a:lnTo>
                  <a:cubicBezTo>
                    <a:pt x="2290511" y="0"/>
                    <a:pt x="2306781" y="57834"/>
                    <a:pt x="2306781" y="270171"/>
                  </a:cubicBezTo>
                  <a:cubicBezTo>
                    <a:pt x="2310244" y="883229"/>
                    <a:pt x="2313708" y="1496288"/>
                    <a:pt x="2317171" y="2109346"/>
                  </a:cubicBezTo>
                  <a:cubicBezTo>
                    <a:pt x="2317171" y="2321683"/>
                    <a:pt x="2280120" y="2358736"/>
                    <a:pt x="2067783" y="2358736"/>
                  </a:cubicBezTo>
                  <a:lnTo>
                    <a:pt x="238999" y="2358736"/>
                  </a:lnTo>
                  <a:cubicBezTo>
                    <a:pt x="26662" y="2358736"/>
                    <a:pt x="0" y="2300902"/>
                    <a:pt x="0" y="2088565"/>
                  </a:cubicBezTo>
                  <a:lnTo>
                    <a:pt x="0" y="259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300"/>
                </a:spcBef>
              </a:pPr>
              <a:endParaRPr lang="en-US" sz="1400" dirty="0" err="1"/>
            </a:p>
          </p:txBody>
        </p:sp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4A93AACD-24BA-174C-8325-8F0974E001DD}"/>
                </a:ext>
              </a:extLst>
            </p:cNvPr>
            <p:cNvSpPr txBox="1"/>
            <p:nvPr/>
          </p:nvSpPr>
          <p:spPr>
            <a:xfrm>
              <a:off x="4446247" y="3548707"/>
              <a:ext cx="530915" cy="3554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189">
                <a:lnSpc>
                  <a:spcPct val="95000"/>
                </a:lnSpc>
                <a:spcAft>
                  <a:spcPts val="600"/>
                </a:spcAft>
              </a:pPr>
              <a:r>
                <a:rPr lang="en-US" b="1" dirty="0">
                  <a:solidFill>
                    <a:schemeClr val="bg1"/>
                  </a:solidFill>
                  <a:cs typeface="Arial" panose="020B0604020202020204" pitchFamily="34" charset="0"/>
                </a:rPr>
                <a:t>VM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9CFF32E-146C-7846-A728-C566EA920A4F}"/>
              </a:ext>
            </a:extLst>
          </p:cNvPr>
          <p:cNvGrpSpPr/>
          <p:nvPr/>
        </p:nvGrpSpPr>
        <p:grpSpPr>
          <a:xfrm>
            <a:off x="5478325" y="4663070"/>
            <a:ext cx="478631" cy="487217"/>
            <a:chOff x="5478325" y="4663070"/>
            <a:chExt cx="478631" cy="487217"/>
          </a:xfrm>
        </p:grpSpPr>
        <p:sp>
          <p:nvSpPr>
            <p:cNvPr id="153" name="Rounded Rectangle 5">
              <a:extLst>
                <a:ext uri="{FF2B5EF4-FFF2-40B4-BE49-F238E27FC236}">
                  <a16:creationId xmlns:a16="http://schemas.microsoft.com/office/drawing/2014/main" id="{E050716D-FAE4-8B4B-AB97-129751297398}"/>
                </a:ext>
              </a:extLst>
            </p:cNvPr>
            <p:cNvSpPr/>
            <p:nvPr/>
          </p:nvSpPr>
          <p:spPr>
            <a:xfrm>
              <a:off x="5478325" y="4663070"/>
              <a:ext cx="478631" cy="487217"/>
            </a:xfrm>
            <a:custGeom>
              <a:avLst/>
              <a:gdLst>
                <a:gd name="connsiteX0" fmla="*/ 0 w 2306781"/>
                <a:gd name="connsiteY0" fmla="*/ 384471 h 2369127"/>
                <a:gd name="connsiteX1" fmla="*/ 384471 w 2306781"/>
                <a:gd name="connsiteY1" fmla="*/ 0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384471 h 2369127"/>
                <a:gd name="connsiteX0" fmla="*/ 0 w 2306781"/>
                <a:gd name="connsiteY0" fmla="*/ 270171 h 2369127"/>
                <a:gd name="connsiteX1" fmla="*/ 384471 w 2306781"/>
                <a:gd name="connsiteY1" fmla="*/ 0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270171 h 2369127"/>
                <a:gd name="connsiteX0" fmla="*/ 0 w 2306781"/>
                <a:gd name="connsiteY0" fmla="*/ 270171 h 2369127"/>
                <a:gd name="connsiteX1" fmla="*/ 259780 w 2306781"/>
                <a:gd name="connsiteY1" fmla="*/ 10391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270171 h 2369127"/>
                <a:gd name="connsiteX0" fmla="*/ 0 w 2306781"/>
                <a:gd name="connsiteY0" fmla="*/ 259780 h 2358736"/>
                <a:gd name="connsiteX1" fmla="*/ 259780 w 2306781"/>
                <a:gd name="connsiteY1" fmla="*/ 0 h 2358736"/>
                <a:gd name="connsiteX2" fmla="*/ 2057392 w 2306781"/>
                <a:gd name="connsiteY2" fmla="*/ 10391 h 2358736"/>
                <a:gd name="connsiteX3" fmla="*/ 2306781 w 2306781"/>
                <a:gd name="connsiteY3" fmla="*/ 374080 h 2358736"/>
                <a:gd name="connsiteX4" fmla="*/ 2306781 w 2306781"/>
                <a:gd name="connsiteY4" fmla="*/ 1974265 h 2358736"/>
                <a:gd name="connsiteX5" fmla="*/ 1922310 w 2306781"/>
                <a:gd name="connsiteY5" fmla="*/ 2358736 h 2358736"/>
                <a:gd name="connsiteX6" fmla="*/ 384471 w 2306781"/>
                <a:gd name="connsiteY6" fmla="*/ 2358736 h 2358736"/>
                <a:gd name="connsiteX7" fmla="*/ 0 w 2306781"/>
                <a:gd name="connsiteY7" fmla="*/ 1974265 h 2358736"/>
                <a:gd name="connsiteX8" fmla="*/ 0 w 2306781"/>
                <a:gd name="connsiteY8" fmla="*/ 259780 h 2358736"/>
                <a:gd name="connsiteX0" fmla="*/ 0 w 2306781"/>
                <a:gd name="connsiteY0" fmla="*/ 259780 h 2358736"/>
                <a:gd name="connsiteX1" fmla="*/ 259780 w 2306781"/>
                <a:gd name="connsiteY1" fmla="*/ 0 h 2358736"/>
                <a:gd name="connsiteX2" fmla="*/ 2057392 w 2306781"/>
                <a:gd name="connsiteY2" fmla="*/ 10391 h 2358736"/>
                <a:gd name="connsiteX3" fmla="*/ 2306781 w 2306781"/>
                <a:gd name="connsiteY3" fmla="*/ 270171 h 2358736"/>
                <a:gd name="connsiteX4" fmla="*/ 2306781 w 2306781"/>
                <a:gd name="connsiteY4" fmla="*/ 1974265 h 2358736"/>
                <a:gd name="connsiteX5" fmla="*/ 1922310 w 2306781"/>
                <a:gd name="connsiteY5" fmla="*/ 2358736 h 2358736"/>
                <a:gd name="connsiteX6" fmla="*/ 384471 w 2306781"/>
                <a:gd name="connsiteY6" fmla="*/ 2358736 h 2358736"/>
                <a:gd name="connsiteX7" fmla="*/ 0 w 2306781"/>
                <a:gd name="connsiteY7" fmla="*/ 1974265 h 2358736"/>
                <a:gd name="connsiteX8" fmla="*/ 0 w 230678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1922310 w 2317171"/>
                <a:gd name="connsiteY5" fmla="*/ 2358736 h 2358736"/>
                <a:gd name="connsiteX6" fmla="*/ 384471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384471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20885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78174 w 2317171"/>
                <a:gd name="connsiteY2" fmla="*/ 0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2088565 h 2358736"/>
                <a:gd name="connsiteX8" fmla="*/ 0 w 2317171"/>
                <a:gd name="connsiteY8" fmla="*/ 259780 h 235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17171" h="2358736">
                  <a:moveTo>
                    <a:pt x="0" y="259780"/>
                  </a:moveTo>
                  <a:cubicBezTo>
                    <a:pt x="0" y="47443"/>
                    <a:pt x="47443" y="0"/>
                    <a:pt x="259780" y="0"/>
                  </a:cubicBezTo>
                  <a:lnTo>
                    <a:pt x="2078174" y="0"/>
                  </a:lnTo>
                  <a:cubicBezTo>
                    <a:pt x="2290511" y="0"/>
                    <a:pt x="2306781" y="57834"/>
                    <a:pt x="2306781" y="270171"/>
                  </a:cubicBezTo>
                  <a:cubicBezTo>
                    <a:pt x="2310244" y="883229"/>
                    <a:pt x="2313708" y="1496288"/>
                    <a:pt x="2317171" y="2109346"/>
                  </a:cubicBezTo>
                  <a:cubicBezTo>
                    <a:pt x="2317171" y="2321683"/>
                    <a:pt x="2280120" y="2358736"/>
                    <a:pt x="2067783" y="2358736"/>
                  </a:cubicBezTo>
                  <a:lnTo>
                    <a:pt x="238999" y="2358736"/>
                  </a:lnTo>
                  <a:cubicBezTo>
                    <a:pt x="26662" y="2358736"/>
                    <a:pt x="0" y="2300902"/>
                    <a:pt x="0" y="2088565"/>
                  </a:cubicBezTo>
                  <a:lnTo>
                    <a:pt x="0" y="259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300"/>
                </a:spcBef>
              </a:pPr>
              <a:endParaRPr lang="en-US" sz="1400" dirty="0" err="1"/>
            </a:p>
          </p:txBody>
        </p: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AFD3434A-D241-1E41-AF9F-134A86358C1F}"/>
                </a:ext>
              </a:extLst>
            </p:cNvPr>
            <p:cNvCxnSpPr/>
            <p:nvPr/>
          </p:nvCxnSpPr>
          <p:spPr>
            <a:xfrm>
              <a:off x="5494828" y="5073251"/>
              <a:ext cx="43511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6" name="Picture 155">
              <a:extLst>
                <a:ext uri="{FF2B5EF4-FFF2-40B4-BE49-F238E27FC236}">
                  <a16:creationId xmlns:a16="http://schemas.microsoft.com/office/drawing/2014/main" id="{0B3237D8-0ABA-F84E-B8C2-08D72646CC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1635" y="4705203"/>
              <a:ext cx="305726" cy="310793"/>
            </a:xfrm>
            <a:prstGeom prst="rect">
              <a:avLst/>
            </a:prstGeom>
          </p:spPr>
        </p:pic>
      </p:grpSp>
      <p:sp>
        <p:nvSpPr>
          <p:cNvPr id="4" name="Triangle 3">
            <a:extLst>
              <a:ext uri="{FF2B5EF4-FFF2-40B4-BE49-F238E27FC236}">
                <a16:creationId xmlns:a16="http://schemas.microsoft.com/office/drawing/2014/main" id="{E22F0BCC-2AC1-0A47-999A-E3257A890A81}"/>
              </a:ext>
            </a:extLst>
          </p:cNvPr>
          <p:cNvSpPr/>
          <p:nvPr/>
        </p:nvSpPr>
        <p:spPr>
          <a:xfrm rot="10800000">
            <a:off x="5806863" y="5622029"/>
            <a:ext cx="1678031" cy="297461"/>
          </a:xfrm>
          <a:prstGeom prst="triangle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300"/>
              </a:spcBef>
            </a:pPr>
            <a:endParaRPr lang="en-US" sz="1400" dirty="0" err="1"/>
          </a:p>
        </p:txBody>
      </p:sp>
      <p:pic>
        <p:nvPicPr>
          <p:cNvPr id="141" name="Picture 1" descr="1u_Server_Flat.png">
            <a:extLst>
              <a:ext uri="{FF2B5EF4-FFF2-40B4-BE49-F238E27FC236}">
                <a16:creationId xmlns:a16="http://schemas.microsoft.com/office/drawing/2014/main" id="{F4C469B3-86FE-2447-B105-CF3A6523FF7A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6956" y="5842300"/>
            <a:ext cx="1379707" cy="162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8395436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057" name="Straight Connector 30"/>
          <p:cNvCxnSpPr>
            <a:cxnSpLocks noChangeShapeType="1"/>
          </p:cNvCxnSpPr>
          <p:nvPr/>
        </p:nvCxnSpPr>
        <p:spPr bwMode="auto">
          <a:xfrm>
            <a:off x="2041523" y="1214968"/>
            <a:ext cx="0" cy="504825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5058" name="Straight Connector 31"/>
          <p:cNvCxnSpPr>
            <a:cxnSpLocks noChangeShapeType="1"/>
          </p:cNvCxnSpPr>
          <p:nvPr/>
        </p:nvCxnSpPr>
        <p:spPr bwMode="auto">
          <a:xfrm flipV="1">
            <a:off x="1589" y="1460501"/>
            <a:ext cx="10165819" cy="19051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3" name="TextBox 32"/>
          <p:cNvSpPr txBox="1"/>
          <p:nvPr/>
        </p:nvSpPr>
        <p:spPr>
          <a:xfrm>
            <a:off x="2041525" y="1327152"/>
            <a:ext cx="405024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FLAT</a:t>
            </a:r>
          </a:p>
        </p:txBody>
      </p:sp>
      <p:cxnSp>
        <p:nvCxnSpPr>
          <p:cNvPr id="45060" name="Straight Connector 34"/>
          <p:cNvCxnSpPr>
            <a:cxnSpLocks noChangeShapeType="1"/>
          </p:cNvCxnSpPr>
          <p:nvPr/>
        </p:nvCxnSpPr>
        <p:spPr bwMode="auto">
          <a:xfrm>
            <a:off x="6091768" y="1212852"/>
            <a:ext cx="0" cy="505036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0" name="Straight Connector 39"/>
          <p:cNvCxnSpPr/>
          <p:nvPr/>
        </p:nvCxnSpPr>
        <p:spPr bwMode="auto">
          <a:xfrm>
            <a:off x="3400069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3" name="Straight Connector 52"/>
          <p:cNvCxnSpPr/>
          <p:nvPr/>
        </p:nvCxnSpPr>
        <p:spPr bwMode="auto">
          <a:xfrm flipV="1">
            <a:off x="1589" y="2643719"/>
            <a:ext cx="10165819" cy="190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6" name="Straight Connector 55"/>
          <p:cNvCxnSpPr/>
          <p:nvPr/>
        </p:nvCxnSpPr>
        <p:spPr bwMode="auto">
          <a:xfrm flipV="1">
            <a:off x="1589" y="3858686"/>
            <a:ext cx="10165819" cy="190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/>
          <p:cNvCxnSpPr/>
          <p:nvPr/>
        </p:nvCxnSpPr>
        <p:spPr bwMode="auto">
          <a:xfrm flipV="1">
            <a:off x="-4761" y="5050368"/>
            <a:ext cx="10172168" cy="190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/>
          <p:cNvCxnSpPr/>
          <p:nvPr/>
        </p:nvCxnSpPr>
        <p:spPr bwMode="auto">
          <a:xfrm>
            <a:off x="4726874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5069" name="TextBox 75"/>
          <p:cNvSpPr txBox="1">
            <a:spLocks noChangeArrowheads="1"/>
          </p:cNvSpPr>
          <p:nvPr/>
        </p:nvSpPr>
        <p:spPr bwMode="auto">
          <a:xfrm>
            <a:off x="530619" y="1479551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Generic Cloud</a:t>
            </a:r>
          </a:p>
        </p:txBody>
      </p:sp>
      <p:pic>
        <p:nvPicPr>
          <p:cNvPr id="45070" name="Picture 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647" y="1754719"/>
            <a:ext cx="935323" cy="603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71" name="Picture 6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8406" y="1752602"/>
            <a:ext cx="935323" cy="605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72" name="Picture 6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2925" y="1756835"/>
            <a:ext cx="935323" cy="605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" name="TextBox 97"/>
          <p:cNvSpPr txBox="1"/>
          <p:nvPr/>
        </p:nvSpPr>
        <p:spPr>
          <a:xfrm>
            <a:off x="6115046" y="1327152"/>
            <a:ext cx="4052360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ISOMETRIC</a:t>
            </a:r>
          </a:p>
        </p:txBody>
      </p:sp>
      <p:cxnSp>
        <p:nvCxnSpPr>
          <p:cNvPr id="45077" name="Straight Connector 98"/>
          <p:cNvCxnSpPr>
            <a:cxnSpLocks noChangeShapeType="1"/>
          </p:cNvCxnSpPr>
          <p:nvPr/>
        </p:nvCxnSpPr>
        <p:spPr bwMode="auto">
          <a:xfrm>
            <a:off x="10167407" y="1212852"/>
            <a:ext cx="0" cy="505036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00" name="Straight Connector 99"/>
          <p:cNvCxnSpPr/>
          <p:nvPr/>
        </p:nvCxnSpPr>
        <p:spPr bwMode="auto">
          <a:xfrm>
            <a:off x="7475708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1" name="Straight Connector 100"/>
          <p:cNvCxnSpPr/>
          <p:nvPr/>
        </p:nvCxnSpPr>
        <p:spPr bwMode="auto">
          <a:xfrm>
            <a:off x="8800396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5080" name="Picture 10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400" y="1667935"/>
            <a:ext cx="802008" cy="713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82" name="Picture 10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5204" y="1667935"/>
            <a:ext cx="799892" cy="713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84" name="Picture 10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4125" y="1667935"/>
            <a:ext cx="799892" cy="713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86" name="TextBox 37"/>
          <p:cNvSpPr txBox="1">
            <a:spLocks noChangeArrowheads="1"/>
          </p:cNvSpPr>
          <p:nvPr/>
        </p:nvSpPr>
        <p:spPr bwMode="auto">
          <a:xfrm>
            <a:off x="534851" y="2683933"/>
            <a:ext cx="1513023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Cloud Security/Secure Cloud 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45087" name="Picture 3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666" y="2973919"/>
            <a:ext cx="825285" cy="603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88" name="Picture 4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425" y="2971802"/>
            <a:ext cx="825285" cy="605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89" name="Picture 4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7944" y="2976034"/>
            <a:ext cx="825285" cy="603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90" name="Picture 4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213" y="2863852"/>
            <a:ext cx="778730" cy="734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91" name="Picture 4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5411" y="2863852"/>
            <a:ext cx="780847" cy="734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92" name="Picture 4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4537" y="2863852"/>
            <a:ext cx="780846" cy="734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93" name="TextBox 45"/>
          <p:cNvSpPr txBox="1">
            <a:spLocks noChangeArrowheads="1"/>
          </p:cNvSpPr>
          <p:nvPr/>
        </p:nvSpPr>
        <p:spPr bwMode="auto">
          <a:xfrm>
            <a:off x="534851" y="3877733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Cloud Editable</a:t>
            </a:r>
          </a:p>
        </p:txBody>
      </p:sp>
      <p:grpSp>
        <p:nvGrpSpPr>
          <p:cNvPr id="45094" name="Group 46"/>
          <p:cNvGrpSpPr>
            <a:grpSpLocks/>
          </p:cNvGrpSpPr>
          <p:nvPr/>
        </p:nvGrpSpPr>
        <p:grpSpPr bwMode="auto">
          <a:xfrm>
            <a:off x="7592095" y="4087284"/>
            <a:ext cx="971296" cy="751416"/>
            <a:chOff x="632051" y="1834810"/>
            <a:chExt cx="3806765" cy="2947416"/>
          </a:xfrm>
        </p:grpSpPr>
        <p:pic>
          <p:nvPicPr>
            <p:cNvPr id="45110" name="Picture 47" descr="Iso_Cloud_Light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4774" y="1834810"/>
              <a:ext cx="3317748" cy="2947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" name="TextBox 48"/>
            <p:cNvSpPr txBox="1"/>
            <p:nvPr/>
          </p:nvSpPr>
          <p:spPr>
            <a:xfrm>
              <a:off x="632051" y="2770875"/>
              <a:ext cx="3806765" cy="1026161"/>
            </a:xfrm>
            <a:prstGeom prst="rect">
              <a:avLst/>
            </a:prstGeom>
            <a:noFill/>
            <a:scene3d>
              <a:camera prst="orthographicFront">
                <a:rot lat="2100000" lon="2700000" rev="0"/>
              </a:camera>
              <a:lightRig rig="threePt" dir="t"/>
            </a:scene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b="1" dirty="0">
                  <a:solidFill>
                    <a:schemeClr val="bg1">
                      <a:lumMod val="50000"/>
                    </a:schemeClr>
                  </a:solidFill>
                </a:rPr>
                <a:t>Editable</a:t>
              </a:r>
            </a:p>
          </p:txBody>
        </p:sp>
      </p:grpSp>
      <p:grpSp>
        <p:nvGrpSpPr>
          <p:cNvPr id="45095" name="Group 49"/>
          <p:cNvGrpSpPr>
            <a:grpSpLocks/>
          </p:cNvGrpSpPr>
          <p:nvPr/>
        </p:nvGrpSpPr>
        <p:grpSpPr bwMode="auto">
          <a:xfrm>
            <a:off x="9022590" y="4074584"/>
            <a:ext cx="975529" cy="751416"/>
            <a:chOff x="4546174" y="1943100"/>
            <a:chExt cx="3825204" cy="2947416"/>
          </a:xfrm>
        </p:grpSpPr>
        <p:pic>
          <p:nvPicPr>
            <p:cNvPr id="45108" name="Picture 50" descr="Iso_Cloud_Dark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8826" y="1943100"/>
              <a:ext cx="3317748" cy="2947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" name="TextBox 51"/>
            <p:cNvSpPr txBox="1"/>
            <p:nvPr/>
          </p:nvSpPr>
          <p:spPr>
            <a:xfrm>
              <a:off x="4546174" y="2848829"/>
              <a:ext cx="3825204" cy="1026161"/>
            </a:xfrm>
            <a:prstGeom prst="rect">
              <a:avLst/>
            </a:prstGeom>
            <a:noFill/>
            <a:scene3d>
              <a:camera prst="orthographicFront">
                <a:rot lat="2100000" lon="2700000" rev="0"/>
              </a:camera>
              <a:lightRig rig="threePt" dir="t"/>
            </a:scene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b="1" dirty="0">
                  <a:solidFill>
                    <a:schemeClr val="bg1"/>
                  </a:solidFill>
                </a:rPr>
                <a:t>Editable</a:t>
              </a:r>
            </a:p>
          </p:txBody>
        </p:sp>
      </p:grpSp>
      <p:grpSp>
        <p:nvGrpSpPr>
          <p:cNvPr id="45096" name="Group 53"/>
          <p:cNvGrpSpPr>
            <a:grpSpLocks/>
          </p:cNvGrpSpPr>
          <p:nvPr/>
        </p:nvGrpSpPr>
        <p:grpSpPr bwMode="auto">
          <a:xfrm>
            <a:off x="6277987" y="4121151"/>
            <a:ext cx="971298" cy="751416"/>
            <a:chOff x="632051" y="1835652"/>
            <a:chExt cx="3806765" cy="2945727"/>
          </a:xfrm>
        </p:grpSpPr>
        <p:pic>
          <p:nvPicPr>
            <p:cNvPr id="45106" name="Picture 56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4772" y="1835652"/>
              <a:ext cx="3317750" cy="2945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" name="TextBox 57"/>
            <p:cNvSpPr txBox="1"/>
            <p:nvPr/>
          </p:nvSpPr>
          <p:spPr>
            <a:xfrm>
              <a:off x="632051" y="2770879"/>
              <a:ext cx="3806765" cy="1025573"/>
            </a:xfrm>
            <a:prstGeom prst="rect">
              <a:avLst/>
            </a:prstGeom>
            <a:noFill/>
            <a:scene3d>
              <a:camera prst="orthographicFront">
                <a:rot lat="2100000" lon="2700000" rev="0"/>
              </a:camera>
              <a:lightRig rig="threePt" dir="t"/>
            </a:scene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b="1" dirty="0"/>
                <a:t>Editable</a:t>
              </a:r>
            </a:p>
          </p:txBody>
        </p:sp>
      </p:grpSp>
      <p:grpSp>
        <p:nvGrpSpPr>
          <p:cNvPr id="45097" name="Group 6"/>
          <p:cNvGrpSpPr>
            <a:grpSpLocks/>
          </p:cNvGrpSpPr>
          <p:nvPr/>
        </p:nvGrpSpPr>
        <p:grpSpPr bwMode="auto">
          <a:xfrm>
            <a:off x="2335666" y="4121151"/>
            <a:ext cx="943787" cy="609600"/>
            <a:chOff x="1751685" y="3986861"/>
            <a:chExt cx="707236" cy="455951"/>
          </a:xfrm>
        </p:grpSpPr>
        <p:pic>
          <p:nvPicPr>
            <p:cNvPr id="45104" name="Picture 60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1685" y="3986861"/>
              <a:ext cx="707236" cy="455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105" name="TextBox 1"/>
            <p:cNvSpPr txBox="1">
              <a:spLocks noChangeArrowheads="1"/>
            </p:cNvSpPr>
            <p:nvPr/>
          </p:nvSpPr>
          <p:spPr bwMode="auto">
            <a:xfrm>
              <a:off x="1793359" y="4154753"/>
              <a:ext cx="618676" cy="172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900" b="1" dirty="0">
                  <a:solidFill>
                    <a:srgbClr val="404040"/>
                  </a:solidFill>
                  <a:cs typeface="Helvetica 55 Roman" charset="0"/>
                </a:rPr>
                <a:t>Editable</a:t>
              </a:r>
            </a:p>
          </p:txBody>
        </p:sp>
      </p:grpSp>
      <p:grpSp>
        <p:nvGrpSpPr>
          <p:cNvPr id="45098" name="Group 7"/>
          <p:cNvGrpSpPr>
            <a:grpSpLocks/>
          </p:cNvGrpSpPr>
          <p:nvPr/>
        </p:nvGrpSpPr>
        <p:grpSpPr bwMode="auto">
          <a:xfrm>
            <a:off x="3643425" y="4121151"/>
            <a:ext cx="943787" cy="609600"/>
            <a:chOff x="2732389" y="3986861"/>
            <a:chExt cx="707235" cy="455951"/>
          </a:xfrm>
        </p:grpSpPr>
        <p:pic>
          <p:nvPicPr>
            <p:cNvPr id="45102" name="Picture 66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2389" y="3986861"/>
              <a:ext cx="707235" cy="455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0" name="TextBox 69"/>
            <p:cNvSpPr txBox="1"/>
            <p:nvPr/>
          </p:nvSpPr>
          <p:spPr>
            <a:xfrm>
              <a:off x="2773618" y="4154676"/>
              <a:ext cx="618434" cy="17265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900" b="1" dirty="0">
                  <a:solidFill>
                    <a:schemeClr val="bg1">
                      <a:lumMod val="65000"/>
                    </a:schemeClr>
                  </a:solidFill>
                  <a:cs typeface="Helvetica 55 Roman"/>
                </a:rPr>
                <a:t>Editable</a:t>
              </a:r>
            </a:p>
          </p:txBody>
        </p:sp>
      </p:grpSp>
      <p:grpSp>
        <p:nvGrpSpPr>
          <p:cNvPr id="45099" name="Group 8"/>
          <p:cNvGrpSpPr>
            <a:grpSpLocks/>
          </p:cNvGrpSpPr>
          <p:nvPr/>
        </p:nvGrpSpPr>
        <p:grpSpPr bwMode="auto">
          <a:xfrm>
            <a:off x="4974461" y="4114801"/>
            <a:ext cx="943787" cy="607484"/>
            <a:chOff x="3731381" y="3981784"/>
            <a:chExt cx="707235" cy="455950"/>
          </a:xfrm>
        </p:grpSpPr>
        <p:pic>
          <p:nvPicPr>
            <p:cNvPr id="45100" name="Picture 70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1381" y="3981784"/>
              <a:ext cx="707235" cy="455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101" name="TextBox 72"/>
            <p:cNvSpPr txBox="1">
              <a:spLocks noChangeArrowheads="1"/>
            </p:cNvSpPr>
            <p:nvPr/>
          </p:nvSpPr>
          <p:spPr bwMode="auto">
            <a:xfrm>
              <a:off x="3773055" y="4149676"/>
              <a:ext cx="618676" cy="173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900" b="1">
                  <a:solidFill>
                    <a:schemeClr val="bg1"/>
                  </a:solidFill>
                  <a:cs typeface="Helvetica 55 Roman" charset="0"/>
                </a:rPr>
                <a:t>Editable</a:t>
              </a:r>
            </a:p>
          </p:txBody>
        </p:sp>
      </p:grpSp>
      <p:sp>
        <p:nvSpPr>
          <p:cNvPr id="50" name="TextBox 45">
            <a:extLst>
              <a:ext uri="{FF2B5EF4-FFF2-40B4-BE49-F238E27FC236}">
                <a16:creationId xmlns:a16="http://schemas.microsoft.com/office/drawing/2014/main" id="{0FBACEF9-A953-2446-8C8F-1DED5E2CD3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197" y="5134904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Cloud-based Operational Service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FA1A07-4795-8841-9ABD-B7FA45FE8379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003882" y="5301538"/>
            <a:ext cx="914366" cy="6838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8C6409A-7F52-E649-9C93-30030BCE36F7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331227" y="5301538"/>
            <a:ext cx="890428" cy="6432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439073E-C2F7-7A49-A2D2-31D43B72E6D2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626122" y="5301538"/>
            <a:ext cx="914533" cy="663231"/>
          </a:xfrm>
          <a:prstGeom prst="rect">
            <a:avLst/>
          </a:prstGeom>
        </p:spPr>
      </p:pic>
      <p:sp>
        <p:nvSpPr>
          <p:cNvPr id="55" name="Title 1">
            <a:extLst>
              <a:ext uri="{FF2B5EF4-FFF2-40B4-BE49-F238E27FC236}">
                <a16:creationId xmlns:a16="http://schemas.microsoft.com/office/drawing/2014/main" id="{D9309975-3C18-BD43-9195-97D5AC18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031" y="306918"/>
            <a:ext cx="9985949" cy="45508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dirty="0">
                <a:solidFill>
                  <a:srgbClr val="0071CE"/>
                </a:solidFill>
                <a:latin typeface="Arial" charset="0"/>
              </a:rPr>
              <a:t>Dynamic Cloud Security </a:t>
            </a:r>
            <a:r>
              <a:rPr lang="en-US" sz="2400" dirty="0">
                <a:latin typeface="Arial" charset="0"/>
              </a:rPr>
              <a:t>– </a:t>
            </a:r>
            <a:r>
              <a:rPr lang="en-US" sz="2400" dirty="0"/>
              <a:t>Generic Cloud 1</a:t>
            </a:r>
            <a:endParaRPr lang="en-US" sz="2400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AAFFEF61-94C1-E344-83D3-DC4823A4423E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1334565" y="144990"/>
            <a:ext cx="683266" cy="683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902119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Rectangle 86"/>
          <p:cNvSpPr/>
          <p:nvPr/>
        </p:nvSpPr>
        <p:spPr bwMode="auto">
          <a:xfrm>
            <a:off x="2322083" y="1686985"/>
            <a:ext cx="857026" cy="4569883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5397238" y="1674284"/>
            <a:ext cx="857027" cy="45720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cxnSp>
        <p:nvCxnSpPr>
          <p:cNvPr id="81" name="Straight Connector 85"/>
          <p:cNvCxnSpPr>
            <a:cxnSpLocks noChangeShapeType="1"/>
          </p:cNvCxnSpPr>
          <p:nvPr/>
        </p:nvCxnSpPr>
        <p:spPr bwMode="auto">
          <a:xfrm flipV="1">
            <a:off x="52391" y="1663701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2" name="Straight Connector 86"/>
          <p:cNvCxnSpPr>
            <a:cxnSpLocks noChangeShapeType="1"/>
          </p:cNvCxnSpPr>
          <p:nvPr/>
        </p:nvCxnSpPr>
        <p:spPr bwMode="auto">
          <a:xfrm flipV="1">
            <a:off x="52391" y="2423584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4" name="Straight Connector 88"/>
          <p:cNvCxnSpPr>
            <a:cxnSpLocks noChangeShapeType="1"/>
          </p:cNvCxnSpPr>
          <p:nvPr/>
        </p:nvCxnSpPr>
        <p:spPr bwMode="auto">
          <a:xfrm flipV="1">
            <a:off x="52391" y="3962400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5" name="Straight Connector 89"/>
          <p:cNvCxnSpPr>
            <a:cxnSpLocks noChangeShapeType="1"/>
          </p:cNvCxnSpPr>
          <p:nvPr/>
        </p:nvCxnSpPr>
        <p:spPr bwMode="auto">
          <a:xfrm flipV="1">
            <a:off x="20648" y="4726518"/>
            <a:ext cx="12188826" cy="23283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6" name="Straight Connector 90"/>
          <p:cNvCxnSpPr>
            <a:cxnSpLocks noChangeShapeType="1"/>
          </p:cNvCxnSpPr>
          <p:nvPr/>
        </p:nvCxnSpPr>
        <p:spPr bwMode="auto">
          <a:xfrm flipV="1">
            <a:off x="18533" y="5486401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1463728" y="1212851"/>
            <a:ext cx="0" cy="50440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3" name="Straight Connector 112"/>
          <p:cNvCxnSpPr/>
          <p:nvPr/>
        </p:nvCxnSpPr>
        <p:spPr bwMode="auto">
          <a:xfrm>
            <a:off x="3173549" y="1686985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8" name="Straight Connector 117"/>
          <p:cNvCxnSpPr/>
          <p:nvPr/>
        </p:nvCxnSpPr>
        <p:spPr bwMode="auto">
          <a:xfrm>
            <a:off x="5397237" y="1223435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3" name="Straight Connector 122"/>
          <p:cNvCxnSpPr/>
          <p:nvPr/>
        </p:nvCxnSpPr>
        <p:spPr bwMode="auto">
          <a:xfrm>
            <a:off x="7104943" y="1676401"/>
            <a:ext cx="0" cy="45741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6" name="Straight Connector 135"/>
          <p:cNvCxnSpPr/>
          <p:nvPr/>
        </p:nvCxnSpPr>
        <p:spPr bwMode="auto">
          <a:xfrm>
            <a:off x="4047504" y="1686985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8" name="Straight Connector 86"/>
          <p:cNvCxnSpPr>
            <a:cxnSpLocks noChangeShapeType="1"/>
          </p:cNvCxnSpPr>
          <p:nvPr/>
        </p:nvCxnSpPr>
        <p:spPr bwMode="auto">
          <a:xfrm flipV="1">
            <a:off x="52391" y="3152037"/>
            <a:ext cx="12188825" cy="25398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75" name="Straight Connector 174"/>
          <p:cNvCxnSpPr/>
          <p:nvPr/>
        </p:nvCxnSpPr>
        <p:spPr bwMode="auto">
          <a:xfrm>
            <a:off x="8004971" y="12065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1" name="Straight Connector 180"/>
          <p:cNvCxnSpPr/>
          <p:nvPr/>
        </p:nvCxnSpPr>
        <p:spPr bwMode="auto">
          <a:xfrm>
            <a:off x="9291839" y="1670051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6" name="Straight Connector 205">
            <a:extLst>
              <a:ext uri="{FF2B5EF4-FFF2-40B4-BE49-F238E27FC236}">
                <a16:creationId xmlns:a16="http://schemas.microsoft.com/office/drawing/2014/main" id="{CEF5496F-63FA-3A43-913F-605097FCD2C2}"/>
              </a:ext>
            </a:extLst>
          </p:cNvPr>
          <p:cNvCxnSpPr/>
          <p:nvPr/>
        </p:nvCxnSpPr>
        <p:spPr bwMode="auto">
          <a:xfrm>
            <a:off x="10200595" y="1663701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6" name="Title 1">
            <a:extLst>
              <a:ext uri="{FF2B5EF4-FFF2-40B4-BE49-F238E27FC236}">
                <a16:creationId xmlns:a16="http://schemas.microsoft.com/office/drawing/2014/main" id="{67ED2041-54D6-B342-A774-06C2356D5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031" y="306918"/>
            <a:ext cx="9985949" cy="45508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dirty="0">
                <a:solidFill>
                  <a:srgbClr val="0071CE"/>
                </a:solidFill>
                <a:latin typeface="Arial" charset="0"/>
              </a:rPr>
              <a:t>Dynamic Cloud Security </a:t>
            </a:r>
            <a:r>
              <a:rPr lang="en-US" sz="2400" dirty="0">
                <a:latin typeface="Arial" charset="0"/>
              </a:rPr>
              <a:t>– </a:t>
            </a:r>
            <a:r>
              <a:rPr lang="en-US" sz="2400" dirty="0"/>
              <a:t>Generic Cloud 1</a:t>
            </a:r>
            <a:endParaRPr lang="en-US" sz="2400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628F3DEC-9F57-D04C-B54D-796547B313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565" y="144990"/>
            <a:ext cx="683266" cy="683266"/>
          </a:xfrm>
          <a:prstGeom prst="rect">
            <a:avLst/>
          </a:prstGeom>
        </p:spPr>
      </p:pic>
      <p:sp>
        <p:nvSpPr>
          <p:cNvPr id="58" name="TextBox 123">
            <a:extLst>
              <a:ext uri="{FF2B5EF4-FFF2-40B4-BE49-F238E27FC236}">
                <a16:creationId xmlns:a16="http://schemas.microsoft.com/office/drawing/2014/main" id="{3C349162-B09C-484F-922C-B6CEAF937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877" y="1693335"/>
            <a:ext cx="131101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Application Security</a:t>
            </a:r>
          </a:p>
        </p:txBody>
      </p:sp>
      <p:sp>
        <p:nvSpPr>
          <p:cNvPr id="59" name="TextBox 127">
            <a:extLst>
              <a:ext uri="{FF2B5EF4-FFF2-40B4-BE49-F238E27FC236}">
                <a16:creationId xmlns:a16="http://schemas.microsoft.com/office/drawing/2014/main" id="{D5DAC848-B7A5-3941-9893-A4DD14B284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878" y="2457694"/>
            <a:ext cx="100708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>
                <a:solidFill>
                  <a:srgbClr val="404040"/>
                </a:solidFill>
                <a:cs typeface="Helvetica 55 Roman" charset="0"/>
              </a:rPr>
              <a:t>Application</a:t>
            </a:r>
          </a:p>
        </p:txBody>
      </p:sp>
      <p:pic>
        <p:nvPicPr>
          <p:cNvPr id="60" name="Picture 3" descr="Application-Security-sym.emf">
            <a:extLst>
              <a:ext uri="{FF2B5EF4-FFF2-40B4-BE49-F238E27FC236}">
                <a16:creationId xmlns:a16="http://schemas.microsoft.com/office/drawing/2014/main" id="{A128EDF0-C068-4C49-946C-C68845752A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6326" y="1808631"/>
            <a:ext cx="445867" cy="444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7" descr="Application.emf">
            <a:extLst>
              <a:ext uri="{FF2B5EF4-FFF2-40B4-BE49-F238E27FC236}">
                <a16:creationId xmlns:a16="http://schemas.microsoft.com/office/drawing/2014/main" id="{1DEC1921-4F15-224D-BD4C-F172BF2051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860" y="2558175"/>
            <a:ext cx="454586" cy="463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8876478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Rectangle 171">
            <a:extLst>
              <a:ext uri="{FF2B5EF4-FFF2-40B4-BE49-F238E27FC236}">
                <a16:creationId xmlns:a16="http://schemas.microsoft.com/office/drawing/2014/main" id="{C9374498-27F1-954A-A5A1-847AC2121559}"/>
              </a:ext>
            </a:extLst>
          </p:cNvPr>
          <p:cNvSpPr/>
          <p:nvPr/>
        </p:nvSpPr>
        <p:spPr bwMode="invGray">
          <a:xfrm>
            <a:off x="4006322" y="2170260"/>
            <a:ext cx="533400" cy="1144633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71FE48DC-6211-3347-BA6B-E9F6750446FA}"/>
              </a:ext>
            </a:extLst>
          </p:cNvPr>
          <p:cNvSpPr/>
          <p:nvPr/>
        </p:nvSpPr>
        <p:spPr bwMode="invGray">
          <a:xfrm>
            <a:off x="2995024" y="2758653"/>
            <a:ext cx="508000" cy="568754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 bwMode="invGray">
          <a:xfrm>
            <a:off x="6072367" y="1561125"/>
            <a:ext cx="497682" cy="4734024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 bwMode="invGray">
          <a:xfrm>
            <a:off x="8185052" y="1548246"/>
            <a:ext cx="569218" cy="4734024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7170" name="Straight Connector 9"/>
          <p:cNvCxnSpPr>
            <a:cxnSpLocks noChangeShapeType="1"/>
          </p:cNvCxnSpPr>
          <p:nvPr/>
        </p:nvCxnSpPr>
        <p:spPr bwMode="auto">
          <a:xfrm flipV="1">
            <a:off x="1589" y="15451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01" name="Straight Connector 300"/>
          <p:cNvCxnSpPr/>
          <p:nvPr/>
        </p:nvCxnSpPr>
        <p:spPr bwMode="auto">
          <a:xfrm flipV="1">
            <a:off x="12170" y="27241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9" name="Straight Connector 318"/>
          <p:cNvCxnSpPr/>
          <p:nvPr/>
        </p:nvCxnSpPr>
        <p:spPr bwMode="auto">
          <a:xfrm flipV="1">
            <a:off x="1589" y="3903139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7" name="Straight Connector 336"/>
          <p:cNvCxnSpPr/>
          <p:nvPr/>
        </p:nvCxnSpPr>
        <p:spPr bwMode="auto">
          <a:xfrm flipV="1">
            <a:off x="12169" y="3314893"/>
            <a:ext cx="12154968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5" name="Straight Connector 354"/>
          <p:cNvCxnSpPr/>
          <p:nvPr/>
        </p:nvCxnSpPr>
        <p:spPr bwMode="auto">
          <a:xfrm flipV="1">
            <a:off x="1589" y="4485218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3" name="Straight Connector 372"/>
          <p:cNvCxnSpPr/>
          <p:nvPr/>
        </p:nvCxnSpPr>
        <p:spPr bwMode="auto">
          <a:xfrm flipV="1">
            <a:off x="12170" y="5073651"/>
            <a:ext cx="12188825" cy="25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1" name="Straight Connector 390"/>
          <p:cNvCxnSpPr/>
          <p:nvPr/>
        </p:nvCxnSpPr>
        <p:spPr bwMode="auto">
          <a:xfrm flipV="1">
            <a:off x="18518" y="5664201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249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69D1E4"/>
                </a:solidFill>
                <a:latin typeface="Arial" charset="0"/>
              </a:rPr>
              <a:t>AI-Driven Security Operations </a:t>
            </a:r>
            <a:r>
              <a:rPr lang="en-US" sz="2400" dirty="0">
                <a:latin typeface="Arial" charset="0"/>
              </a:rPr>
              <a:t>– Products 1</a:t>
            </a:r>
          </a:p>
        </p:txBody>
      </p:sp>
      <p:cxnSp>
        <p:nvCxnSpPr>
          <p:cNvPr id="121" name="Straight Connector 120"/>
          <p:cNvCxnSpPr/>
          <p:nvPr/>
        </p:nvCxnSpPr>
        <p:spPr bwMode="auto">
          <a:xfrm>
            <a:off x="2458285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2" name="Straight Connector 121"/>
          <p:cNvCxnSpPr/>
          <p:nvPr/>
        </p:nvCxnSpPr>
        <p:spPr bwMode="auto">
          <a:xfrm>
            <a:off x="3505271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3" name="Straight Connector 122"/>
          <p:cNvCxnSpPr/>
          <p:nvPr/>
        </p:nvCxnSpPr>
        <p:spPr bwMode="auto">
          <a:xfrm>
            <a:off x="4537257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4" name="Straight Connector 123"/>
          <p:cNvCxnSpPr/>
          <p:nvPr/>
        </p:nvCxnSpPr>
        <p:spPr bwMode="auto">
          <a:xfrm>
            <a:off x="8750001" y="1238439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5" name="Straight Connector 124"/>
          <p:cNvCxnSpPr/>
          <p:nvPr/>
        </p:nvCxnSpPr>
        <p:spPr bwMode="auto">
          <a:xfrm>
            <a:off x="9388123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6" name="Straight Connector 125"/>
          <p:cNvCxnSpPr/>
          <p:nvPr/>
        </p:nvCxnSpPr>
        <p:spPr bwMode="auto">
          <a:xfrm>
            <a:off x="10044122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7" name="Straight Connector 126"/>
          <p:cNvCxnSpPr/>
          <p:nvPr/>
        </p:nvCxnSpPr>
        <p:spPr bwMode="auto">
          <a:xfrm>
            <a:off x="10700125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8" name="Straight Connector 127"/>
          <p:cNvCxnSpPr/>
          <p:nvPr/>
        </p:nvCxnSpPr>
        <p:spPr bwMode="auto">
          <a:xfrm>
            <a:off x="11311528" y="1209674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9" name="TextBox 128"/>
          <p:cNvSpPr txBox="1"/>
          <p:nvPr/>
        </p:nvSpPr>
        <p:spPr>
          <a:xfrm>
            <a:off x="1635427" y="1224267"/>
            <a:ext cx="636951" cy="29264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Base product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(hardware, software, etc.)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2600692" y="1224267"/>
            <a:ext cx="807932" cy="969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Virtual Machine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369193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CLOUD VM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6749193" y="122426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RUGGED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9428333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1U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10075866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2U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1066625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3U+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11356665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ALT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7863284" y="1224268"/>
            <a:ext cx="636950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Gut</a:t>
            </a:r>
          </a:p>
        </p:txBody>
      </p:sp>
      <p:cxnSp>
        <p:nvCxnSpPr>
          <p:cNvPr id="138" name="Straight Connector 137"/>
          <p:cNvCxnSpPr/>
          <p:nvPr/>
        </p:nvCxnSpPr>
        <p:spPr bwMode="auto">
          <a:xfrm>
            <a:off x="7628334" y="1229973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9" name="Straight Connector 138"/>
          <p:cNvCxnSpPr/>
          <p:nvPr/>
        </p:nvCxnSpPr>
        <p:spPr bwMode="auto">
          <a:xfrm>
            <a:off x="5578494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0" name="Straight Connector 139"/>
          <p:cNvCxnSpPr/>
          <p:nvPr/>
        </p:nvCxnSpPr>
        <p:spPr bwMode="auto">
          <a:xfrm>
            <a:off x="6561938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1" name="TextBox 140"/>
          <p:cNvSpPr txBox="1"/>
          <p:nvPr/>
        </p:nvSpPr>
        <p:spPr>
          <a:xfrm>
            <a:off x="474296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Color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5710198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Hosted/SaaS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879138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DESKTOP</a:t>
            </a:r>
          </a:p>
        </p:txBody>
      </p:sp>
      <p:cxnSp>
        <p:nvCxnSpPr>
          <p:cNvPr id="144" name="Straight Connector 143"/>
          <p:cNvCxnSpPr/>
          <p:nvPr/>
        </p:nvCxnSpPr>
        <p:spPr bwMode="auto">
          <a:xfrm>
            <a:off x="1431923" y="1217085"/>
            <a:ext cx="0" cy="5046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0E80A52E-80D9-E149-A7AF-67DEB3E1E2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5378" y="140738"/>
            <a:ext cx="687957" cy="687957"/>
          </a:xfrm>
          <a:prstGeom prst="rect">
            <a:avLst/>
          </a:prstGeom>
        </p:spPr>
      </p:pic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9CBF369F-B6F4-434F-884E-8BD3E58FDCF5}"/>
              </a:ext>
            </a:extLst>
          </p:cNvPr>
          <p:cNvCxnSpPr/>
          <p:nvPr/>
        </p:nvCxnSpPr>
        <p:spPr bwMode="auto">
          <a:xfrm flipV="1">
            <a:off x="0" y="2142073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7" name="TextBox 255">
            <a:extLst>
              <a:ext uri="{FF2B5EF4-FFF2-40B4-BE49-F238E27FC236}">
                <a16:creationId xmlns:a16="http://schemas.microsoft.com/office/drawing/2014/main" id="{4C26821D-FB30-D745-9AC5-2B47D0EFA1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0723" y="5147889"/>
            <a:ext cx="152995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solidFill>
                  <a:srgbClr val="404040"/>
                </a:solidFill>
                <a:cs typeface="Helvetica 55 Roman" charset="0"/>
              </a:rPr>
              <a:t>FortiSIEM</a:t>
            </a:r>
            <a:endParaRPr lang="en-US" sz="110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48" name="Picture 260">
            <a:extLst>
              <a:ext uri="{FF2B5EF4-FFF2-40B4-BE49-F238E27FC236}">
                <a16:creationId xmlns:a16="http://schemas.microsoft.com/office/drawing/2014/main" id="{2BB2156E-E735-B84C-A6CD-BC907CDC15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711" y="5157928"/>
            <a:ext cx="459198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9" name="Picture 268">
            <a:extLst>
              <a:ext uri="{FF2B5EF4-FFF2-40B4-BE49-F238E27FC236}">
                <a16:creationId xmlns:a16="http://schemas.microsoft.com/office/drawing/2014/main" id="{69D8292C-7001-5D4A-9FC8-23C86843FA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214" y="5160044"/>
            <a:ext cx="45919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" name="Picture 274">
            <a:extLst>
              <a:ext uri="{FF2B5EF4-FFF2-40B4-BE49-F238E27FC236}">
                <a16:creationId xmlns:a16="http://schemas.microsoft.com/office/drawing/2014/main" id="{07E52E40-456F-D645-AE4B-5E4F38AFA8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275" y="5166066"/>
            <a:ext cx="459198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" name="Picture 275">
            <a:extLst>
              <a:ext uri="{FF2B5EF4-FFF2-40B4-BE49-F238E27FC236}">
                <a16:creationId xmlns:a16="http://schemas.microsoft.com/office/drawing/2014/main" id="{DA9C08CC-0E81-1D4A-9AE2-B438C299FA9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3434" y="5166066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Picture 279">
            <a:extLst>
              <a:ext uri="{FF2B5EF4-FFF2-40B4-BE49-F238E27FC236}">
                <a16:creationId xmlns:a16="http://schemas.microsoft.com/office/drawing/2014/main" id="{F9F9F85B-5FB9-7949-8765-183B69A905A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545" y="5166066"/>
            <a:ext cx="457081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" name="Picture 280">
            <a:extLst>
              <a:ext uri="{FF2B5EF4-FFF2-40B4-BE49-F238E27FC236}">
                <a16:creationId xmlns:a16="http://schemas.microsoft.com/office/drawing/2014/main" id="{444E39FA-766B-2443-9EDB-3C5230EBE10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160" y="5166066"/>
            <a:ext cx="459198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Picture 153" descr="FortiSIEM_1u-R.png">
            <a:extLst>
              <a:ext uri="{FF2B5EF4-FFF2-40B4-BE49-F238E27FC236}">
                <a16:creationId xmlns:a16="http://schemas.microsoft.com/office/drawing/2014/main" id="{1EEBE986-B4C0-F541-9E2F-97BD2DF99A8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6861" y="5362188"/>
            <a:ext cx="479268" cy="333737"/>
          </a:xfrm>
          <a:prstGeom prst="rect">
            <a:avLst/>
          </a:prstGeom>
        </p:spPr>
      </p:pic>
      <p:pic>
        <p:nvPicPr>
          <p:cNvPr id="155" name="Picture 154" descr="FortiSIEM_1u-L.png">
            <a:extLst>
              <a:ext uri="{FF2B5EF4-FFF2-40B4-BE49-F238E27FC236}">
                <a16:creationId xmlns:a16="http://schemas.microsoft.com/office/drawing/2014/main" id="{69642BB6-5EA2-3C4F-8408-A2D09240C30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5994" y="5098242"/>
            <a:ext cx="487892" cy="339735"/>
          </a:xfrm>
          <a:prstGeom prst="rect">
            <a:avLst/>
          </a:prstGeom>
        </p:spPr>
      </p:pic>
      <p:pic>
        <p:nvPicPr>
          <p:cNvPr id="156" name="Picture 155" descr="FortiSIEM_2u-L.png">
            <a:extLst>
              <a:ext uri="{FF2B5EF4-FFF2-40B4-BE49-F238E27FC236}">
                <a16:creationId xmlns:a16="http://schemas.microsoft.com/office/drawing/2014/main" id="{58964D34-81FF-6541-A0AA-01878F411CB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2225" y="5089423"/>
            <a:ext cx="490936" cy="355601"/>
          </a:xfrm>
          <a:prstGeom prst="rect">
            <a:avLst/>
          </a:prstGeom>
        </p:spPr>
      </p:pic>
      <p:pic>
        <p:nvPicPr>
          <p:cNvPr id="157" name="Picture 156" descr="FortiSIEM_2u-R.png">
            <a:extLst>
              <a:ext uri="{FF2B5EF4-FFF2-40B4-BE49-F238E27FC236}">
                <a16:creationId xmlns:a16="http://schemas.microsoft.com/office/drawing/2014/main" id="{325591BB-5331-E544-8F1C-A2CAB1301A0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3135" y="5351917"/>
            <a:ext cx="496358" cy="359520"/>
          </a:xfrm>
          <a:prstGeom prst="rect">
            <a:avLst/>
          </a:prstGeom>
        </p:spPr>
      </p:pic>
      <p:pic>
        <p:nvPicPr>
          <p:cNvPr id="158" name="Picture 157" descr="FortiSIEM_3u-L.png">
            <a:extLst>
              <a:ext uri="{FF2B5EF4-FFF2-40B4-BE49-F238E27FC236}">
                <a16:creationId xmlns:a16="http://schemas.microsoft.com/office/drawing/2014/main" id="{BCB1BDC7-59A6-1440-A184-33F7BFA66FC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4407" y="5091045"/>
            <a:ext cx="465667" cy="364254"/>
          </a:xfrm>
          <a:prstGeom prst="rect">
            <a:avLst/>
          </a:prstGeom>
        </p:spPr>
      </p:pic>
      <p:pic>
        <p:nvPicPr>
          <p:cNvPr id="159" name="Picture 158" descr="FortiSIEM_3u-R.png">
            <a:extLst>
              <a:ext uri="{FF2B5EF4-FFF2-40B4-BE49-F238E27FC236}">
                <a16:creationId xmlns:a16="http://schemas.microsoft.com/office/drawing/2014/main" id="{B1C40279-55C0-8743-B34B-91C46A75BF3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3739" y="5343862"/>
            <a:ext cx="468037" cy="365734"/>
          </a:xfrm>
          <a:prstGeom prst="rect">
            <a:avLst/>
          </a:prstGeom>
        </p:spPr>
      </p:pic>
      <p:pic>
        <p:nvPicPr>
          <p:cNvPr id="160" name="Picture 159">
            <a:extLst>
              <a:ext uri="{FF2B5EF4-FFF2-40B4-BE49-F238E27FC236}">
                <a16:creationId xmlns:a16="http://schemas.microsoft.com/office/drawing/2014/main" id="{498F4006-D09F-7B4B-9ABF-E020DBCC51D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022" y="5164656"/>
            <a:ext cx="403538" cy="384321"/>
          </a:xfrm>
          <a:prstGeom prst="rect">
            <a:avLst/>
          </a:prstGeom>
        </p:spPr>
      </p:pic>
      <p:pic>
        <p:nvPicPr>
          <p:cNvPr id="161" name="Picture 160">
            <a:extLst>
              <a:ext uri="{FF2B5EF4-FFF2-40B4-BE49-F238E27FC236}">
                <a16:creationId xmlns:a16="http://schemas.microsoft.com/office/drawing/2014/main" id="{21BD1923-B16B-0F49-9096-BFB06D302FC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4679" y="5144575"/>
            <a:ext cx="421136" cy="401082"/>
          </a:xfrm>
          <a:prstGeom prst="rect">
            <a:avLst/>
          </a:prstGeom>
        </p:spPr>
      </p:pic>
      <p:pic>
        <p:nvPicPr>
          <p:cNvPr id="162" name="Picture 161">
            <a:extLst>
              <a:ext uri="{FF2B5EF4-FFF2-40B4-BE49-F238E27FC236}">
                <a16:creationId xmlns:a16="http://schemas.microsoft.com/office/drawing/2014/main" id="{5B1FAFD3-AD3F-F44E-A2A4-F66A01720BAA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592131" y="5166066"/>
            <a:ext cx="455551" cy="455551"/>
          </a:xfrm>
          <a:prstGeom prst="rect">
            <a:avLst/>
          </a:prstGeom>
        </p:spPr>
      </p:pic>
      <p:pic>
        <p:nvPicPr>
          <p:cNvPr id="163" name="Picture 162">
            <a:extLst>
              <a:ext uri="{FF2B5EF4-FFF2-40B4-BE49-F238E27FC236}">
                <a16:creationId xmlns:a16="http://schemas.microsoft.com/office/drawing/2014/main" id="{5C3FD888-E957-6B4C-B19E-0F86FC10512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092326" y="5166066"/>
            <a:ext cx="461160" cy="459355"/>
          </a:xfrm>
          <a:prstGeom prst="rect">
            <a:avLst/>
          </a:prstGeom>
        </p:spPr>
      </p:pic>
      <p:sp>
        <p:nvSpPr>
          <p:cNvPr id="164" name="TextBox 255">
            <a:extLst>
              <a:ext uri="{FF2B5EF4-FFF2-40B4-BE49-F238E27FC236}">
                <a16:creationId xmlns:a16="http://schemas.microsoft.com/office/drawing/2014/main" id="{2B4EC2F3-DCA1-3342-A19B-CADB62D65D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0723" y="5731031"/>
            <a:ext cx="129657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solidFill>
                  <a:srgbClr val="404040"/>
                </a:solidFill>
                <a:cs typeface="Helvetica 55 Roman" charset="0"/>
              </a:rPr>
              <a:t>FortiSOAR</a:t>
            </a:r>
            <a:endParaRPr lang="en-US" sz="110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65" name="Picture 164">
            <a:extLst>
              <a:ext uri="{FF2B5EF4-FFF2-40B4-BE49-F238E27FC236}">
                <a16:creationId xmlns:a16="http://schemas.microsoft.com/office/drawing/2014/main" id="{4EA9561E-3BB2-5F47-99A4-4CC28C0EA080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4963" y="5751149"/>
            <a:ext cx="462447" cy="462447"/>
          </a:xfrm>
          <a:prstGeom prst="rect">
            <a:avLst/>
          </a:prstGeom>
        </p:spPr>
      </p:pic>
      <p:pic>
        <p:nvPicPr>
          <p:cNvPr id="166" name="Picture 165">
            <a:extLst>
              <a:ext uri="{FF2B5EF4-FFF2-40B4-BE49-F238E27FC236}">
                <a16:creationId xmlns:a16="http://schemas.microsoft.com/office/drawing/2014/main" id="{3FA340EB-8098-434D-8A55-C30D9CF57316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711" y="5754401"/>
            <a:ext cx="456476" cy="456476"/>
          </a:xfrm>
          <a:prstGeom prst="rect">
            <a:avLst/>
          </a:prstGeom>
        </p:spPr>
      </p:pic>
      <p:pic>
        <p:nvPicPr>
          <p:cNvPr id="167" name="Picture 166">
            <a:extLst>
              <a:ext uri="{FF2B5EF4-FFF2-40B4-BE49-F238E27FC236}">
                <a16:creationId xmlns:a16="http://schemas.microsoft.com/office/drawing/2014/main" id="{4207D519-429A-734A-A197-9B5AC534640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4488" y="5703501"/>
            <a:ext cx="439989" cy="468292"/>
          </a:xfrm>
          <a:prstGeom prst="rect">
            <a:avLst/>
          </a:prstGeom>
        </p:spPr>
      </p:pic>
      <p:pic>
        <p:nvPicPr>
          <p:cNvPr id="168" name="Picture 167">
            <a:extLst>
              <a:ext uri="{FF2B5EF4-FFF2-40B4-BE49-F238E27FC236}">
                <a16:creationId xmlns:a16="http://schemas.microsoft.com/office/drawing/2014/main" id="{CEEAC064-305B-2B45-B7DA-D136B686B53F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896" y="5685643"/>
            <a:ext cx="456226" cy="485574"/>
          </a:xfrm>
          <a:prstGeom prst="rect">
            <a:avLst/>
          </a:prstGeom>
        </p:spPr>
      </p:pic>
      <p:sp>
        <p:nvSpPr>
          <p:cNvPr id="169" name="TextBox 255">
            <a:extLst>
              <a:ext uri="{FF2B5EF4-FFF2-40B4-BE49-F238E27FC236}">
                <a16:creationId xmlns:a16="http://schemas.microsoft.com/office/drawing/2014/main" id="{1F000AD1-80DE-AD4B-9832-C234D62908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0723" y="4513121"/>
            <a:ext cx="152995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solidFill>
                  <a:srgbClr val="404040"/>
                </a:solidFill>
                <a:cs typeface="Helvetica 55 Roman" charset="0"/>
              </a:rPr>
              <a:t>FortiSandbox</a:t>
            </a:r>
            <a:endParaRPr lang="en-US" sz="110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70" name="Picture 260">
            <a:extLst>
              <a:ext uri="{FF2B5EF4-FFF2-40B4-BE49-F238E27FC236}">
                <a16:creationId xmlns:a16="http://schemas.microsoft.com/office/drawing/2014/main" id="{B8160AB8-21D1-8F46-B71B-42B9D8B41C0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711" y="4568633"/>
            <a:ext cx="459196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1" name="Picture 268">
            <a:extLst>
              <a:ext uri="{FF2B5EF4-FFF2-40B4-BE49-F238E27FC236}">
                <a16:creationId xmlns:a16="http://schemas.microsoft.com/office/drawing/2014/main" id="{9A6802BE-55ED-0B4B-AA27-316C91D44607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212" y="4570749"/>
            <a:ext cx="45919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3" name="Picture 274">
            <a:extLst>
              <a:ext uri="{FF2B5EF4-FFF2-40B4-BE49-F238E27FC236}">
                <a16:creationId xmlns:a16="http://schemas.microsoft.com/office/drawing/2014/main" id="{A9C4DC75-32F2-AA47-8B15-2076C67E5169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275" y="4568584"/>
            <a:ext cx="459196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" name="Picture 275">
            <a:extLst>
              <a:ext uri="{FF2B5EF4-FFF2-40B4-BE49-F238E27FC236}">
                <a16:creationId xmlns:a16="http://schemas.microsoft.com/office/drawing/2014/main" id="{DA17224C-FB8A-1746-8105-DEC67EE06690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3434" y="4568584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5" name="Picture 279">
            <a:extLst>
              <a:ext uri="{FF2B5EF4-FFF2-40B4-BE49-F238E27FC236}">
                <a16:creationId xmlns:a16="http://schemas.microsoft.com/office/drawing/2014/main" id="{6470C88E-E596-1547-8308-106DBA2BD09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545" y="4572817"/>
            <a:ext cx="461313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6" name="Picture 280">
            <a:extLst>
              <a:ext uri="{FF2B5EF4-FFF2-40B4-BE49-F238E27FC236}">
                <a16:creationId xmlns:a16="http://schemas.microsoft.com/office/drawing/2014/main" id="{DBC57C60-5853-7343-BAE6-817F3314935E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160" y="4572817"/>
            <a:ext cx="459196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" name="Picture 176">
            <a:extLst>
              <a:ext uri="{FF2B5EF4-FFF2-40B4-BE49-F238E27FC236}">
                <a16:creationId xmlns:a16="http://schemas.microsoft.com/office/drawing/2014/main" id="{C37A10C2-DD66-3E42-BC01-304950E29B2A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004" y="4601268"/>
            <a:ext cx="421616" cy="3877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Picture 177">
            <a:extLst>
              <a:ext uri="{FF2B5EF4-FFF2-40B4-BE49-F238E27FC236}">
                <a16:creationId xmlns:a16="http://schemas.microsoft.com/office/drawing/2014/main" id="{E8104C38-9C82-1848-9A71-C8B1EFEB0DF5}"/>
              </a:ext>
            </a:extLst>
          </p:cNvPr>
          <p:cNvPicPr>
            <a:picLocks noChangeAspect="1"/>
          </p:cNvPicPr>
          <p:nvPr/>
        </p:nvPicPr>
        <p:blipFill>
          <a:blip r:embed="rId30">
            <a:duotone>
              <a:prstClr val="black"/>
              <a:schemeClr val="tx2">
                <a:tint val="45000"/>
                <a:satMod val="400000"/>
              </a:schemeClr>
            </a:duotone>
            <a:lum bright="-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079" y="4580821"/>
            <a:ext cx="442714" cy="407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Picture 3" descr="Cloud-Sandboxing.emf">
            <a:extLst>
              <a:ext uri="{FF2B5EF4-FFF2-40B4-BE49-F238E27FC236}">
                <a16:creationId xmlns:a16="http://schemas.microsoft.com/office/drawing/2014/main" id="{D94CAABF-BD78-224F-9DCA-440CD56D071E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591" y="4606973"/>
            <a:ext cx="452466" cy="333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0" name="Picture 179" descr="Cloud-Sandboxing-Lt.emf">
            <a:extLst>
              <a:ext uri="{FF2B5EF4-FFF2-40B4-BE49-F238E27FC236}">
                <a16:creationId xmlns:a16="http://schemas.microsoft.com/office/drawing/2014/main" id="{2A3675CC-1253-F643-AE8D-A8048E4C815D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390" y="4614915"/>
            <a:ext cx="452681" cy="334270"/>
          </a:xfrm>
          <a:prstGeom prst="rect">
            <a:avLst/>
          </a:prstGeom>
        </p:spPr>
      </p:pic>
      <p:pic>
        <p:nvPicPr>
          <p:cNvPr id="181" name="Picture 180">
            <a:extLst>
              <a:ext uri="{FF2B5EF4-FFF2-40B4-BE49-F238E27FC236}">
                <a16:creationId xmlns:a16="http://schemas.microsoft.com/office/drawing/2014/main" id="{8364E28C-D35A-BC4F-92F5-7343146E354C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592131" y="4585125"/>
            <a:ext cx="442950" cy="442950"/>
          </a:xfrm>
          <a:prstGeom prst="rect">
            <a:avLst/>
          </a:prstGeom>
        </p:spPr>
      </p:pic>
      <p:pic>
        <p:nvPicPr>
          <p:cNvPr id="182" name="Picture 181">
            <a:extLst>
              <a:ext uri="{FF2B5EF4-FFF2-40B4-BE49-F238E27FC236}">
                <a16:creationId xmlns:a16="http://schemas.microsoft.com/office/drawing/2014/main" id="{24A4FBFD-AEBF-BC4F-AA44-11D2F8E9644A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5079517" y="4587243"/>
            <a:ext cx="442387" cy="440656"/>
          </a:xfrm>
          <a:prstGeom prst="rect">
            <a:avLst/>
          </a:prstGeom>
        </p:spPr>
      </p:pic>
      <p:pic>
        <p:nvPicPr>
          <p:cNvPr id="183" name="Picture 329">
            <a:extLst>
              <a:ext uri="{FF2B5EF4-FFF2-40B4-BE49-F238E27FC236}">
                <a16:creationId xmlns:a16="http://schemas.microsoft.com/office/drawing/2014/main" id="{8A0BC940-FE3E-6F47-9BBB-191B7F50DD8D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3447" y="4744994"/>
            <a:ext cx="442269" cy="319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" name="Picture 183">
            <a:extLst>
              <a:ext uri="{FF2B5EF4-FFF2-40B4-BE49-F238E27FC236}">
                <a16:creationId xmlns:a16="http://schemas.microsoft.com/office/drawing/2014/main" id="{044F0432-4773-8148-B81A-831EF1AC441B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84714" y="5751149"/>
            <a:ext cx="470587" cy="470587"/>
          </a:xfrm>
          <a:prstGeom prst="rect">
            <a:avLst/>
          </a:prstGeom>
        </p:spPr>
      </p:pic>
      <p:pic>
        <p:nvPicPr>
          <p:cNvPr id="188" name="Picture 187">
            <a:extLst>
              <a:ext uri="{FF2B5EF4-FFF2-40B4-BE49-F238E27FC236}">
                <a16:creationId xmlns:a16="http://schemas.microsoft.com/office/drawing/2014/main" id="{F4D8A3A3-ED31-424D-9201-5104E04543A7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4578591" y="5751745"/>
            <a:ext cx="462963" cy="462963"/>
          </a:xfrm>
          <a:prstGeom prst="rect">
            <a:avLst/>
          </a:prstGeom>
        </p:spPr>
      </p:pic>
      <p:pic>
        <p:nvPicPr>
          <p:cNvPr id="189" name="Picture 188">
            <a:extLst>
              <a:ext uri="{FF2B5EF4-FFF2-40B4-BE49-F238E27FC236}">
                <a16:creationId xmlns:a16="http://schemas.microsoft.com/office/drawing/2014/main" id="{E8086042-E5F7-6F46-A575-6CE02FAB55D9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7683059" y="3968572"/>
            <a:ext cx="446610" cy="473300"/>
          </a:xfrm>
          <a:prstGeom prst="rect">
            <a:avLst/>
          </a:prstGeom>
        </p:spPr>
      </p:pic>
      <p:pic>
        <p:nvPicPr>
          <p:cNvPr id="190" name="Picture 189">
            <a:extLst>
              <a:ext uri="{FF2B5EF4-FFF2-40B4-BE49-F238E27FC236}">
                <a16:creationId xmlns:a16="http://schemas.microsoft.com/office/drawing/2014/main" id="{92F0D326-8E9C-4E41-8523-C5791A2F1830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8234538" y="3964326"/>
            <a:ext cx="449357" cy="476211"/>
          </a:xfrm>
          <a:prstGeom prst="rect">
            <a:avLst/>
          </a:prstGeom>
        </p:spPr>
      </p:pic>
      <p:pic>
        <p:nvPicPr>
          <p:cNvPr id="191" name="Picture 190">
            <a:extLst>
              <a:ext uri="{FF2B5EF4-FFF2-40B4-BE49-F238E27FC236}">
                <a16:creationId xmlns:a16="http://schemas.microsoft.com/office/drawing/2014/main" id="{6FFA8E6B-4F4E-E241-A900-1DD77FCE0F9C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6084301" y="4059211"/>
            <a:ext cx="452863" cy="361405"/>
          </a:xfrm>
          <a:prstGeom prst="rect">
            <a:avLst/>
          </a:prstGeom>
        </p:spPr>
      </p:pic>
      <p:pic>
        <p:nvPicPr>
          <p:cNvPr id="192" name="Picture 191">
            <a:extLst>
              <a:ext uri="{FF2B5EF4-FFF2-40B4-BE49-F238E27FC236}">
                <a16:creationId xmlns:a16="http://schemas.microsoft.com/office/drawing/2014/main" id="{BD48277D-9E52-344B-AA33-49EB50449700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5606261" y="4078341"/>
            <a:ext cx="424997" cy="339167"/>
          </a:xfrm>
          <a:prstGeom prst="rect">
            <a:avLst/>
          </a:prstGeom>
        </p:spPr>
      </p:pic>
      <p:pic>
        <p:nvPicPr>
          <p:cNvPr id="193" name="Picture 192">
            <a:extLst>
              <a:ext uri="{FF2B5EF4-FFF2-40B4-BE49-F238E27FC236}">
                <a16:creationId xmlns:a16="http://schemas.microsoft.com/office/drawing/2014/main" id="{A49B3B42-0133-E54D-A2D2-610DF0B70F81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1465711" y="3992993"/>
            <a:ext cx="465282" cy="465282"/>
          </a:xfrm>
          <a:prstGeom prst="rect">
            <a:avLst/>
          </a:prstGeom>
        </p:spPr>
      </p:pic>
      <p:pic>
        <p:nvPicPr>
          <p:cNvPr id="194" name="Picture 193">
            <a:extLst>
              <a:ext uri="{FF2B5EF4-FFF2-40B4-BE49-F238E27FC236}">
                <a16:creationId xmlns:a16="http://schemas.microsoft.com/office/drawing/2014/main" id="{87700C2E-C382-4047-8BB1-F9A7AB21DAA5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1967424" y="3990906"/>
            <a:ext cx="459986" cy="459986"/>
          </a:xfrm>
          <a:prstGeom prst="rect">
            <a:avLst/>
          </a:prstGeom>
        </p:spPr>
      </p:pic>
      <p:sp>
        <p:nvSpPr>
          <p:cNvPr id="195" name="TextBox 212">
            <a:extLst>
              <a:ext uri="{FF2B5EF4-FFF2-40B4-BE49-F238E27FC236}">
                <a16:creationId xmlns:a16="http://schemas.microsoft.com/office/drawing/2014/main" id="{FD524EE2-DD45-9C47-AE1D-F90E050184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0723" y="3985233"/>
            <a:ext cx="127541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solidFill>
                  <a:srgbClr val="404040"/>
                </a:solidFill>
                <a:cs typeface="Helvetica 55 Roman" charset="0"/>
              </a:rPr>
              <a:t>FortiInsight</a:t>
            </a:r>
            <a:endParaRPr lang="en-US" sz="110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BC991B3D-0CEB-E04D-A7A0-90C1DAC9A2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0723" y="3375128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FortiEDR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97" name="Picture 196">
            <a:extLst>
              <a:ext uri="{FF2B5EF4-FFF2-40B4-BE49-F238E27FC236}">
                <a16:creationId xmlns:a16="http://schemas.microsoft.com/office/drawing/2014/main" id="{7501B541-BD3C-8941-BAAC-55F84BF29626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1465711" y="3403083"/>
            <a:ext cx="462079" cy="462079"/>
          </a:xfrm>
          <a:prstGeom prst="rect">
            <a:avLst/>
          </a:prstGeom>
        </p:spPr>
      </p:pic>
      <p:pic>
        <p:nvPicPr>
          <p:cNvPr id="198" name="Picture 197">
            <a:extLst>
              <a:ext uri="{FF2B5EF4-FFF2-40B4-BE49-F238E27FC236}">
                <a16:creationId xmlns:a16="http://schemas.microsoft.com/office/drawing/2014/main" id="{AE1CF1D8-D396-C54E-AB66-79CB51C6F99E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1972057" y="3419798"/>
            <a:ext cx="455353" cy="454128"/>
          </a:xfrm>
          <a:prstGeom prst="rect">
            <a:avLst/>
          </a:prstGeom>
        </p:spPr>
      </p:pic>
      <p:pic>
        <p:nvPicPr>
          <p:cNvPr id="199" name="Picture 198">
            <a:extLst>
              <a:ext uri="{FF2B5EF4-FFF2-40B4-BE49-F238E27FC236}">
                <a16:creationId xmlns:a16="http://schemas.microsoft.com/office/drawing/2014/main" id="{18BB369B-51CA-3544-8D79-CADEFF6DA3D4}"/>
              </a:ext>
            </a:extLst>
      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5075945" y="3422128"/>
            <a:ext cx="449763" cy="448552"/>
          </a:xfrm>
          <a:prstGeom prst="rect">
            <a:avLst/>
          </a:prstGeom>
        </p:spPr>
      </p:pic>
      <p:pic>
        <p:nvPicPr>
          <p:cNvPr id="200" name="Picture 199">
            <a:extLst>
              <a:ext uri="{FF2B5EF4-FFF2-40B4-BE49-F238E27FC236}">
                <a16:creationId xmlns:a16="http://schemas.microsoft.com/office/drawing/2014/main" id="{7304D763-5A69-BB4D-8163-74D6FAD28769}"/>
              </a:ext>
            </a:extLst>
          </p:cNvPr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4590494" y="3422127"/>
            <a:ext cx="450092" cy="450092"/>
          </a:xfrm>
          <a:prstGeom prst="rect">
            <a:avLst/>
          </a:prstGeom>
        </p:spPr>
      </p:pic>
      <p:pic>
        <p:nvPicPr>
          <p:cNvPr id="201" name="Picture 200">
            <a:extLst>
              <a:ext uri="{FF2B5EF4-FFF2-40B4-BE49-F238E27FC236}">
                <a16:creationId xmlns:a16="http://schemas.microsoft.com/office/drawing/2014/main" id="{1144EEAB-E583-FE42-9B12-62EB5E2A96CE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7697004" y="3455631"/>
            <a:ext cx="435492" cy="403596"/>
          </a:xfrm>
          <a:prstGeom prst="rect">
            <a:avLst/>
          </a:prstGeom>
        </p:spPr>
      </p:pic>
      <p:pic>
        <p:nvPicPr>
          <p:cNvPr id="202" name="Picture 201">
            <a:extLst>
              <a:ext uri="{FF2B5EF4-FFF2-40B4-BE49-F238E27FC236}">
                <a16:creationId xmlns:a16="http://schemas.microsoft.com/office/drawing/2014/main" id="{48A858EC-86CE-2A43-983C-AE22926D4906}"/>
              </a:ext>
            </a:extLst>
          </p:cNvPr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8242351" y="3461865"/>
            <a:ext cx="403176" cy="373646"/>
          </a:xfrm>
          <a:prstGeom prst="rect">
            <a:avLst/>
          </a:prstGeom>
        </p:spPr>
      </p:pic>
      <p:pic>
        <p:nvPicPr>
          <p:cNvPr id="203" name="Picture 284">
            <a:extLst>
              <a:ext uri="{FF2B5EF4-FFF2-40B4-BE49-F238E27FC236}">
                <a16:creationId xmlns:a16="http://schemas.microsoft.com/office/drawing/2014/main" id="{9139172A-A3A0-144E-8D62-737EC5397B6E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3578" y="4511396"/>
            <a:ext cx="444384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AC0C969-3C36-F44E-963D-BD1A126CDF95}"/>
              </a:ext>
            </a:extLst>
          </p:cNvPr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4592165" y="4007863"/>
            <a:ext cx="438314" cy="4383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669F42E-8522-314C-9FE4-EB66014A8841}"/>
              </a:ext>
            </a:extLst>
          </p:cNvPr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5070123" y="4004860"/>
            <a:ext cx="452810" cy="452810"/>
          </a:xfrm>
          <a:prstGeom prst="rect">
            <a:avLst/>
          </a:prstGeom>
        </p:spPr>
      </p:pic>
      <p:sp>
        <p:nvSpPr>
          <p:cNvPr id="93" name="TextBox 3">
            <a:extLst>
              <a:ext uri="{FF2B5EF4-FFF2-40B4-BE49-F238E27FC236}">
                <a16:creationId xmlns:a16="http://schemas.microsoft.com/office/drawing/2014/main" id="{FD5C435C-A959-E942-9816-2C208E0766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69" y="1629887"/>
            <a:ext cx="134651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FortiAI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94" name="Picture 93">
            <a:extLst>
              <a:ext uri="{FF2B5EF4-FFF2-40B4-BE49-F238E27FC236}">
                <a16:creationId xmlns:a16="http://schemas.microsoft.com/office/drawing/2014/main" id="{22043C09-1D44-DA4F-A992-4DC3B01E8EEE}"/>
              </a:ext>
            </a:extLst>
          </p:cNvPr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1490457" y="1677019"/>
            <a:ext cx="449223" cy="449223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61A73C61-9D14-F240-97A0-83D14E036BCF}"/>
              </a:ext>
            </a:extLst>
          </p:cNvPr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4590575" y="1644154"/>
            <a:ext cx="454440" cy="454440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8249FB1F-86C8-AD4C-9766-D536AD95F043}"/>
              </a:ext>
            </a:extLst>
          </p:cNvPr>
          <p:cNvPicPr>
            <a:picLocks noChangeAspect="1"/>
          </p:cNvPicPr>
          <p:nvPr/>
        </p:nvPicPr>
        <p:blipFill>
          <a:blip r:embed="rId55"/>
          <a:stretch>
            <a:fillRect/>
          </a:stretch>
        </p:blipFill>
        <p:spPr>
          <a:xfrm>
            <a:off x="7698504" y="1634347"/>
            <a:ext cx="429497" cy="443612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F9DC7596-52CC-EA4D-BE24-8A642158D9FB}"/>
              </a:ext>
            </a:extLst>
          </p:cNvPr>
          <p:cNvPicPr>
            <a:picLocks noChangeAspect="1"/>
          </p:cNvPicPr>
          <p:nvPr/>
        </p:nvPicPr>
        <p:blipFill>
          <a:blip r:embed="rId56"/>
          <a:stretch>
            <a:fillRect/>
          </a:stretch>
        </p:blipFill>
        <p:spPr>
          <a:xfrm>
            <a:off x="8260174" y="1642939"/>
            <a:ext cx="409313" cy="422765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B81840ED-CAFC-CD43-93E7-48F1730B731D}"/>
              </a:ext>
            </a:extLst>
          </p:cNvPr>
          <p:cNvPicPr>
            <a:picLocks noChangeAspect="1"/>
          </p:cNvPicPr>
          <p:nvPr/>
        </p:nvPicPr>
        <p:blipFill>
          <a:blip r:embed="rId57"/>
          <a:stretch>
            <a:fillRect/>
          </a:stretch>
        </p:blipFill>
        <p:spPr>
          <a:xfrm>
            <a:off x="1990689" y="1683670"/>
            <a:ext cx="442863" cy="442863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82D80A33-958F-BF42-AE58-CF8B185086A0}"/>
              </a:ext>
            </a:extLst>
          </p:cNvPr>
          <p:cNvPicPr>
            <a:picLocks noChangeAspect="1"/>
          </p:cNvPicPr>
          <p:nvPr/>
        </p:nvPicPr>
        <p:blipFill>
          <a:blip r:embed="rId58"/>
          <a:stretch>
            <a:fillRect/>
          </a:stretch>
        </p:blipFill>
        <p:spPr>
          <a:xfrm>
            <a:off x="5096390" y="1643277"/>
            <a:ext cx="450852" cy="450852"/>
          </a:xfrm>
          <a:prstGeom prst="rect">
            <a:avLst/>
          </a:prstGeom>
        </p:spPr>
      </p:pic>
      <p:sp>
        <p:nvSpPr>
          <p:cNvPr id="100" name="TextBox 242">
            <a:extLst>
              <a:ext uri="{FF2B5EF4-FFF2-40B4-BE49-F238E27FC236}">
                <a16:creationId xmlns:a16="http://schemas.microsoft.com/office/drawing/2014/main" id="{5DDAB9EA-0057-634E-A5DC-C9E4CC2023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1112" y="2172951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FortiDeceptor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01" name="Picture 100" descr="deceptor-wolf-lt.emf">
            <a:extLst>
              <a:ext uri="{FF2B5EF4-FFF2-40B4-BE49-F238E27FC236}">
                <a16:creationId xmlns:a16="http://schemas.microsoft.com/office/drawing/2014/main" id="{4CADF4CB-76DA-CA4A-93EE-EAF7ECA2D065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8104" y="2228993"/>
            <a:ext cx="465535" cy="464036"/>
          </a:xfrm>
          <a:prstGeom prst="rect">
            <a:avLst/>
          </a:prstGeom>
        </p:spPr>
      </p:pic>
      <p:pic>
        <p:nvPicPr>
          <p:cNvPr id="102" name="Picture 101" descr="deceptor-wolf-dk.emf">
            <a:extLst>
              <a:ext uri="{FF2B5EF4-FFF2-40B4-BE49-F238E27FC236}">
                <a16:creationId xmlns:a16="http://schemas.microsoft.com/office/drawing/2014/main" id="{0F710400-D68A-8642-99A0-C5B38C9DDE1D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006" y="2224589"/>
            <a:ext cx="466753" cy="467505"/>
          </a:xfrm>
          <a:prstGeom prst="rect">
            <a:avLst/>
          </a:prstGeom>
        </p:spPr>
      </p:pic>
      <p:pic>
        <p:nvPicPr>
          <p:cNvPr id="103" name="Picture 102" descr="deceptor-wolf-gut-lt.emf">
            <a:extLst>
              <a:ext uri="{FF2B5EF4-FFF2-40B4-BE49-F238E27FC236}">
                <a16:creationId xmlns:a16="http://schemas.microsoft.com/office/drawing/2014/main" id="{804CA39E-31BD-0A41-81BD-DD5BEA9716A0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009" y="2805254"/>
            <a:ext cx="460682" cy="461584"/>
          </a:xfrm>
          <a:prstGeom prst="rect">
            <a:avLst/>
          </a:prstGeom>
        </p:spPr>
      </p:pic>
      <p:pic>
        <p:nvPicPr>
          <p:cNvPr id="104" name="Picture 103" descr="deceptor-wolf-gut-dk.emf">
            <a:extLst>
              <a:ext uri="{FF2B5EF4-FFF2-40B4-BE49-F238E27FC236}">
                <a16:creationId xmlns:a16="http://schemas.microsoft.com/office/drawing/2014/main" id="{3AA93BE4-20E6-9B4A-BF18-507F2190B7E1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5927" y="2819854"/>
            <a:ext cx="469345" cy="470264"/>
          </a:xfrm>
          <a:prstGeom prst="rect">
            <a:avLst/>
          </a:prstGeom>
        </p:spPr>
      </p:pic>
      <p:pic>
        <p:nvPicPr>
          <p:cNvPr id="105" name="Picture 104" descr="deceptor-wolf-vm-lt.emf">
            <a:extLst>
              <a:ext uri="{FF2B5EF4-FFF2-40B4-BE49-F238E27FC236}">
                <a16:creationId xmlns:a16="http://schemas.microsoft.com/office/drawing/2014/main" id="{A2039C40-6693-F246-BD0A-C02F37AF5227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1116" y="2219425"/>
            <a:ext cx="471222" cy="471999"/>
          </a:xfrm>
          <a:prstGeom prst="rect">
            <a:avLst/>
          </a:prstGeom>
        </p:spPr>
      </p:pic>
      <p:pic>
        <p:nvPicPr>
          <p:cNvPr id="106" name="Picture 105" descr="deceptor-wolf-vm-dk.emf">
            <a:extLst>
              <a:ext uri="{FF2B5EF4-FFF2-40B4-BE49-F238E27FC236}">
                <a16:creationId xmlns:a16="http://schemas.microsoft.com/office/drawing/2014/main" id="{29836842-A1CA-F744-B393-030BDB0B82C2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178" y="2229839"/>
            <a:ext cx="461962" cy="461962"/>
          </a:xfrm>
          <a:prstGeom prst="rect">
            <a:avLst/>
          </a:prstGeom>
        </p:spPr>
      </p:pic>
      <p:pic>
        <p:nvPicPr>
          <p:cNvPr id="107" name="Picture 106" descr="deceptor-wolf-head-lt.emf">
            <a:extLst>
              <a:ext uri="{FF2B5EF4-FFF2-40B4-BE49-F238E27FC236}">
                <a16:creationId xmlns:a16="http://schemas.microsoft.com/office/drawing/2014/main" id="{D1F3776C-9A62-E24A-93A2-D56B2A55807E}"/>
              </a:ext>
            </a:extLst>
          </p:cNvPr>
          <p:cNvPicPr>
            <a:picLocks noChangeAspect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8302" y="2245176"/>
            <a:ext cx="367039" cy="423642"/>
          </a:xfrm>
          <a:prstGeom prst="rect">
            <a:avLst/>
          </a:prstGeom>
        </p:spPr>
      </p:pic>
      <p:pic>
        <p:nvPicPr>
          <p:cNvPr id="108" name="Picture 107" descr="deceptor-wolf-head-dk.emf">
            <a:extLst>
              <a:ext uri="{FF2B5EF4-FFF2-40B4-BE49-F238E27FC236}">
                <a16:creationId xmlns:a16="http://schemas.microsoft.com/office/drawing/2014/main" id="{A1B9BF4F-21E1-4C47-BD7D-F1072CDFA51A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740" y="2239979"/>
            <a:ext cx="368440" cy="426287"/>
          </a:xfrm>
          <a:prstGeom prst="rect">
            <a:avLst/>
          </a:prstGeom>
        </p:spPr>
      </p:pic>
      <p:pic>
        <p:nvPicPr>
          <p:cNvPr id="109" name="Picture 108" descr="deceptor-wolf-network-3-lt.emf">
            <a:extLst>
              <a:ext uri="{FF2B5EF4-FFF2-40B4-BE49-F238E27FC236}">
                <a16:creationId xmlns:a16="http://schemas.microsoft.com/office/drawing/2014/main" id="{A6E95081-5213-C64B-95B7-5355BFF0E0EF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182" y="2859272"/>
            <a:ext cx="494155" cy="330766"/>
          </a:xfrm>
          <a:prstGeom prst="rect">
            <a:avLst/>
          </a:prstGeom>
        </p:spPr>
      </p:pic>
      <p:pic>
        <p:nvPicPr>
          <p:cNvPr id="110" name="Picture 109" descr="deceptor-wolf-network-3-dk.emf">
            <a:extLst>
              <a:ext uri="{FF2B5EF4-FFF2-40B4-BE49-F238E27FC236}">
                <a16:creationId xmlns:a16="http://schemas.microsoft.com/office/drawing/2014/main" id="{29D36339-7C38-9449-BDE0-E09422B9718E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119" y="2843528"/>
            <a:ext cx="524358" cy="350982"/>
          </a:xfrm>
          <a:prstGeom prst="rect">
            <a:avLst/>
          </a:prstGeom>
        </p:spPr>
      </p:pic>
      <p:pic>
        <p:nvPicPr>
          <p:cNvPr id="111" name="Picture 110" descr="deceptor-wolf-network-2-dk.emf">
            <a:extLst>
              <a:ext uri="{FF2B5EF4-FFF2-40B4-BE49-F238E27FC236}">
                <a16:creationId xmlns:a16="http://schemas.microsoft.com/office/drawing/2014/main" id="{75017CBB-EFE1-DF44-87E5-A4D84B746E80}"/>
              </a:ext>
            </a:extLst>
          </p:cNvPr>
          <p:cNvPicPr>
            <a:picLocks noChangeAspect="1"/>
          </p:cNvPicPr>
          <p:nvPr/>
        </p:nvPicPr>
        <p:blipFill>
          <a:blip r:embed="rId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589" y="2820205"/>
            <a:ext cx="476048" cy="365451"/>
          </a:xfrm>
          <a:prstGeom prst="rect">
            <a:avLst/>
          </a:prstGeom>
        </p:spPr>
      </p:pic>
      <p:pic>
        <p:nvPicPr>
          <p:cNvPr id="112" name="Picture 111" descr="deceptor-wolf-network-2-lt.emf">
            <a:extLst>
              <a:ext uri="{FF2B5EF4-FFF2-40B4-BE49-F238E27FC236}">
                <a16:creationId xmlns:a16="http://schemas.microsoft.com/office/drawing/2014/main" id="{7E093798-EF37-8644-98AB-4EB63AC70852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825" y="2829964"/>
            <a:ext cx="463335" cy="355692"/>
          </a:xfrm>
          <a:prstGeom prst="rect">
            <a:avLst/>
          </a:prstGeom>
        </p:spPr>
      </p:pic>
      <p:pic>
        <p:nvPicPr>
          <p:cNvPr id="113" name="Picture 112" descr="deceptor-wolf-network-lt.emf">
            <a:extLst>
              <a:ext uri="{FF2B5EF4-FFF2-40B4-BE49-F238E27FC236}">
                <a16:creationId xmlns:a16="http://schemas.microsoft.com/office/drawing/2014/main" id="{C11938D2-97A3-464E-9A88-6E36E45B2D40}"/>
              </a:ext>
            </a:extLst>
          </p:cNvPr>
          <p:cNvPicPr>
            <a:picLocks noChangeAspect="1"/>
          </p:cNvPicPr>
          <p:nvPr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896" y="2269454"/>
            <a:ext cx="405160" cy="359255"/>
          </a:xfrm>
          <a:prstGeom prst="rect">
            <a:avLst/>
          </a:prstGeom>
        </p:spPr>
      </p:pic>
      <p:pic>
        <p:nvPicPr>
          <p:cNvPr id="114" name="Picture 113" descr="deceptor-wolf-network-dk.emf">
            <a:extLst>
              <a:ext uri="{FF2B5EF4-FFF2-40B4-BE49-F238E27FC236}">
                <a16:creationId xmlns:a16="http://schemas.microsoft.com/office/drawing/2014/main" id="{FCC1DC7A-0AED-9F43-8D8A-9FE111E19663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4223" y="2260776"/>
            <a:ext cx="408653" cy="363620"/>
          </a:xfrm>
          <a:prstGeom prst="rect">
            <a:avLst/>
          </a:prstGeom>
        </p:spPr>
      </p:pic>
      <p:pic>
        <p:nvPicPr>
          <p:cNvPr id="115" name="Graphic 114">
            <a:extLst>
              <a:ext uri="{FF2B5EF4-FFF2-40B4-BE49-F238E27FC236}">
                <a16:creationId xmlns:a16="http://schemas.microsoft.com/office/drawing/2014/main" id="{75748304-BE7F-694F-AA0E-CC6D199A0940}"/>
              </a:ext>
            </a:extLst>
          </p:cNvPr>
          <p:cNvPicPr>
            <a:picLocks noChangeAspect="1"/>
          </p:cNvPicPr>
          <p:nvPr/>
        </p:nvPicPr>
        <p:blipFill>
          <a:blip r:embed="rId73">
            <a:extLst>
              <a:ext uri="{96DAC541-7B7A-43D3-8B79-37D633B846F1}">
                <asvg:svgBlip xmlns:asvg="http://schemas.microsoft.com/office/drawing/2016/SVG/main" r:embed="rId74"/>
              </a:ext>
            </a:extLst>
          </a:blip>
          <a:stretch>
            <a:fillRect/>
          </a:stretch>
        </p:blipFill>
        <p:spPr>
          <a:xfrm>
            <a:off x="9563663" y="2420296"/>
            <a:ext cx="470568" cy="327352"/>
          </a:xfrm>
          <a:prstGeom prst="rect">
            <a:avLst/>
          </a:prstGeom>
        </p:spPr>
      </p:pic>
      <p:pic>
        <p:nvPicPr>
          <p:cNvPr id="116" name="Graphic 115">
            <a:extLst>
              <a:ext uri="{FF2B5EF4-FFF2-40B4-BE49-F238E27FC236}">
                <a16:creationId xmlns:a16="http://schemas.microsoft.com/office/drawing/2014/main" id="{17ACC6C9-912B-4347-AFEB-BF67C58003E6}"/>
              </a:ext>
            </a:extLst>
          </p:cNvPr>
          <p:cNvPicPr>
            <a:picLocks noChangeAspect="1"/>
          </p:cNvPicPr>
          <p:nvPr/>
        </p:nvPicPr>
        <p:blipFill>
          <a:blip r:embed="rId75">
            <a:extLst>
              <a:ext uri="{96DAC541-7B7A-43D3-8B79-37D633B846F1}">
                <asvg:svgBlip xmlns:asvg="http://schemas.microsoft.com/office/drawing/2016/SVG/main" r:embed="rId76"/>
              </a:ext>
            </a:extLst>
          </a:blip>
          <a:stretch>
            <a:fillRect/>
          </a:stretch>
        </p:blipFill>
        <p:spPr>
          <a:xfrm>
            <a:off x="10245197" y="2390005"/>
            <a:ext cx="462949" cy="334919"/>
          </a:xfrm>
          <a:prstGeom prst="rect">
            <a:avLst/>
          </a:prstGeom>
        </p:spPr>
      </p:pic>
      <p:pic>
        <p:nvPicPr>
          <p:cNvPr id="117" name="Graphic 116">
            <a:extLst>
              <a:ext uri="{FF2B5EF4-FFF2-40B4-BE49-F238E27FC236}">
                <a16:creationId xmlns:a16="http://schemas.microsoft.com/office/drawing/2014/main" id="{4218607B-736A-B040-AC80-E2A18F0CDFA9}"/>
              </a:ext>
            </a:extLst>
          </p:cNvPr>
          <p:cNvPicPr>
            <a:picLocks noChangeAspect="1"/>
          </p:cNvPicPr>
          <p:nvPr/>
        </p:nvPicPr>
        <p:blipFill>
          <a:blip r:embed="rId77">
            <a:extLst>
              <a:ext uri="{96DAC541-7B7A-43D3-8B79-37D633B846F1}">
                <asvg:svgBlip xmlns:asvg="http://schemas.microsoft.com/office/drawing/2016/SVG/main" r:embed="rId78"/>
              </a:ext>
            </a:extLst>
          </a:blip>
          <a:stretch>
            <a:fillRect/>
          </a:stretch>
        </p:blipFill>
        <p:spPr>
          <a:xfrm>
            <a:off x="9398195" y="2169107"/>
            <a:ext cx="462600" cy="321809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277D0BF3-0F2E-7640-BFB1-3D082D765764}"/>
              </a:ext>
            </a:extLst>
          </p:cNvPr>
          <p:cNvPicPr>
            <a:picLocks noChangeAspect="1"/>
          </p:cNvPicPr>
          <p:nvPr/>
        </p:nvPicPr>
        <p:blipFill>
          <a:blip r:embed="rId79"/>
          <a:stretch>
            <a:fillRect/>
          </a:stretch>
        </p:blipFill>
        <p:spPr>
          <a:xfrm>
            <a:off x="4581195" y="2217664"/>
            <a:ext cx="447723" cy="448601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:a16="http://schemas.microsoft.com/office/drawing/2014/main" id="{F5841222-7887-4041-A24A-67371F9D8570}"/>
              </a:ext>
            </a:extLst>
          </p:cNvPr>
          <p:cNvPicPr>
            <a:picLocks noChangeAspect="1"/>
          </p:cNvPicPr>
          <p:nvPr/>
        </p:nvPicPr>
        <p:blipFill>
          <a:blip r:embed="rId80"/>
          <a:stretch>
            <a:fillRect/>
          </a:stretch>
        </p:blipFill>
        <p:spPr>
          <a:xfrm>
            <a:off x="5082545" y="2224299"/>
            <a:ext cx="452475" cy="452475"/>
          </a:xfrm>
          <a:prstGeom prst="rect">
            <a:avLst/>
          </a:prstGeom>
        </p:spPr>
      </p:pic>
      <p:pic>
        <p:nvPicPr>
          <p:cNvPr id="120" name="Graphic 119">
            <a:extLst>
              <a:ext uri="{FF2B5EF4-FFF2-40B4-BE49-F238E27FC236}">
                <a16:creationId xmlns:a16="http://schemas.microsoft.com/office/drawing/2014/main" id="{8DD620B8-853A-DD42-BB7B-11AFC95DE1AE}"/>
              </a:ext>
            </a:extLst>
          </p:cNvPr>
          <p:cNvPicPr>
            <a:picLocks noChangeAspect="1"/>
          </p:cNvPicPr>
          <p:nvPr/>
        </p:nvPicPr>
        <p:blipFill>
          <a:blip r:embed="rId81">
            <a:extLst>
              <a:ext uri="{96DAC541-7B7A-43D3-8B79-37D633B846F1}">
                <asvg:svgBlip xmlns:asvg="http://schemas.microsoft.com/office/drawing/2016/SVG/main" r:embed="rId82"/>
              </a:ext>
            </a:extLst>
          </a:blip>
          <a:stretch>
            <a:fillRect/>
          </a:stretch>
        </p:blipFill>
        <p:spPr>
          <a:xfrm>
            <a:off x="10057944" y="2158184"/>
            <a:ext cx="450834" cy="32615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C5629EE-6AFE-8D48-8532-54EB999382D3}"/>
              </a:ext>
            </a:extLst>
          </p:cNvPr>
          <p:cNvPicPr>
            <a:picLocks noChangeAspect="1"/>
          </p:cNvPicPr>
          <p:nvPr/>
        </p:nvPicPr>
        <p:blipFill>
          <a:blip r:embed="rId83"/>
          <a:stretch>
            <a:fillRect/>
          </a:stretch>
        </p:blipFill>
        <p:spPr>
          <a:xfrm>
            <a:off x="2502915" y="1676177"/>
            <a:ext cx="450163" cy="45073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9943F82-A944-F549-8D1E-205D5B1C59C0}"/>
              </a:ext>
            </a:extLst>
          </p:cNvPr>
          <p:cNvPicPr>
            <a:picLocks noChangeAspect="1"/>
          </p:cNvPicPr>
          <p:nvPr/>
        </p:nvPicPr>
        <p:blipFill>
          <a:blip r:embed="rId84"/>
          <a:stretch>
            <a:fillRect/>
          </a:stretch>
        </p:blipFill>
        <p:spPr>
          <a:xfrm>
            <a:off x="2997770" y="1672898"/>
            <a:ext cx="449180" cy="44918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5566FF4-6191-4D45-A8CB-4FD10A9CD537}"/>
              </a:ext>
            </a:extLst>
          </p:cNvPr>
          <p:cNvPicPr>
            <a:picLocks noChangeAspect="1"/>
          </p:cNvPicPr>
          <p:nvPr/>
        </p:nvPicPr>
        <p:blipFill>
          <a:blip r:embed="rId85"/>
          <a:stretch>
            <a:fillRect/>
          </a:stretch>
        </p:blipFill>
        <p:spPr>
          <a:xfrm>
            <a:off x="10247769" y="1821277"/>
            <a:ext cx="457804" cy="33151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90296D4-AA58-1C40-B23C-4CC612AE23F4}"/>
              </a:ext>
            </a:extLst>
          </p:cNvPr>
          <p:cNvPicPr>
            <a:picLocks noChangeAspect="1"/>
          </p:cNvPicPr>
          <p:nvPr/>
        </p:nvPicPr>
        <p:blipFill>
          <a:blip r:embed="rId86"/>
          <a:stretch>
            <a:fillRect/>
          </a:stretch>
        </p:blipFill>
        <p:spPr>
          <a:xfrm>
            <a:off x="10038274" y="1560438"/>
            <a:ext cx="490173" cy="3549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9552786-0C31-DF4A-823E-8DC0504892D9}"/>
              </a:ext>
            </a:extLst>
          </p:cNvPr>
          <p:cNvPicPr>
            <a:picLocks noChangeAspect="1"/>
          </p:cNvPicPr>
          <p:nvPr/>
        </p:nvPicPr>
        <p:blipFill>
          <a:blip r:embed="rId87"/>
          <a:stretch>
            <a:fillRect/>
          </a:stretch>
        </p:blipFill>
        <p:spPr>
          <a:xfrm>
            <a:off x="3535617" y="3968509"/>
            <a:ext cx="466557" cy="4671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5350310-5583-9B42-B57F-C1B79B653699}"/>
              </a:ext>
            </a:extLst>
          </p:cNvPr>
          <p:cNvPicPr>
            <a:picLocks noChangeAspect="1"/>
          </p:cNvPicPr>
          <p:nvPr/>
        </p:nvPicPr>
        <p:blipFill>
          <a:blip r:embed="rId88"/>
          <a:stretch>
            <a:fillRect/>
          </a:stretch>
        </p:blipFill>
        <p:spPr>
          <a:xfrm>
            <a:off x="4039088" y="3964774"/>
            <a:ext cx="470286" cy="47088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FDEAF0F-3751-594F-8332-54ABE82BA563}"/>
              </a:ext>
            </a:extLst>
          </p:cNvPr>
          <p:cNvPicPr>
            <a:picLocks noChangeAspect="1"/>
          </p:cNvPicPr>
          <p:nvPr/>
        </p:nvPicPr>
        <p:blipFill>
          <a:blip r:embed="rId89"/>
          <a:stretch>
            <a:fillRect/>
          </a:stretch>
        </p:blipFill>
        <p:spPr>
          <a:xfrm>
            <a:off x="3014613" y="3975442"/>
            <a:ext cx="467442" cy="46744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5754F-B828-7944-A1B3-980D6A80AFBC}"/>
              </a:ext>
            </a:extLst>
          </p:cNvPr>
          <p:cNvPicPr>
            <a:picLocks noChangeAspect="1"/>
          </p:cNvPicPr>
          <p:nvPr/>
        </p:nvPicPr>
        <p:blipFill>
          <a:blip r:embed="rId90"/>
          <a:stretch>
            <a:fillRect/>
          </a:stretch>
        </p:blipFill>
        <p:spPr>
          <a:xfrm>
            <a:off x="2496588" y="3978330"/>
            <a:ext cx="467513" cy="467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832219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Rectangle 145"/>
          <p:cNvSpPr/>
          <p:nvPr/>
        </p:nvSpPr>
        <p:spPr bwMode="invGray">
          <a:xfrm>
            <a:off x="6072367" y="1561125"/>
            <a:ext cx="497682" cy="4734024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 bwMode="invGray">
          <a:xfrm>
            <a:off x="8185052" y="1548246"/>
            <a:ext cx="569218" cy="4734024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7170" name="Straight Connector 9"/>
          <p:cNvCxnSpPr>
            <a:cxnSpLocks noChangeShapeType="1"/>
          </p:cNvCxnSpPr>
          <p:nvPr/>
        </p:nvCxnSpPr>
        <p:spPr bwMode="auto">
          <a:xfrm flipV="1">
            <a:off x="1589" y="15451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01" name="Straight Connector 300"/>
          <p:cNvCxnSpPr/>
          <p:nvPr/>
        </p:nvCxnSpPr>
        <p:spPr bwMode="auto">
          <a:xfrm flipV="1">
            <a:off x="12170" y="27241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9" name="Straight Connector 318"/>
          <p:cNvCxnSpPr/>
          <p:nvPr/>
        </p:nvCxnSpPr>
        <p:spPr bwMode="auto">
          <a:xfrm flipV="1">
            <a:off x="1589" y="3903139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7" name="Straight Connector 336"/>
          <p:cNvCxnSpPr/>
          <p:nvPr/>
        </p:nvCxnSpPr>
        <p:spPr bwMode="auto">
          <a:xfrm flipV="1">
            <a:off x="12169" y="3314893"/>
            <a:ext cx="12154968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5" name="Straight Connector 354"/>
          <p:cNvCxnSpPr/>
          <p:nvPr/>
        </p:nvCxnSpPr>
        <p:spPr bwMode="auto">
          <a:xfrm flipV="1">
            <a:off x="1589" y="4485218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3" name="Straight Connector 372"/>
          <p:cNvCxnSpPr/>
          <p:nvPr/>
        </p:nvCxnSpPr>
        <p:spPr bwMode="auto">
          <a:xfrm flipV="1">
            <a:off x="12170" y="5073651"/>
            <a:ext cx="12188825" cy="25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1" name="Straight Connector 390"/>
          <p:cNvCxnSpPr/>
          <p:nvPr/>
        </p:nvCxnSpPr>
        <p:spPr bwMode="auto">
          <a:xfrm flipV="1">
            <a:off x="18518" y="5664201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249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69D1E4"/>
                </a:solidFill>
                <a:latin typeface="Arial" charset="0"/>
              </a:rPr>
              <a:t>AI-Driven Security Operations </a:t>
            </a:r>
            <a:r>
              <a:rPr lang="en-US" sz="2400" dirty="0">
                <a:latin typeface="Arial" charset="0"/>
              </a:rPr>
              <a:t>– Products 2</a:t>
            </a:r>
          </a:p>
        </p:txBody>
      </p:sp>
      <p:cxnSp>
        <p:nvCxnSpPr>
          <p:cNvPr id="121" name="Straight Connector 120"/>
          <p:cNvCxnSpPr/>
          <p:nvPr/>
        </p:nvCxnSpPr>
        <p:spPr bwMode="auto">
          <a:xfrm>
            <a:off x="2458285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2" name="Straight Connector 121"/>
          <p:cNvCxnSpPr/>
          <p:nvPr/>
        </p:nvCxnSpPr>
        <p:spPr bwMode="auto">
          <a:xfrm>
            <a:off x="3505271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3" name="Straight Connector 122"/>
          <p:cNvCxnSpPr/>
          <p:nvPr/>
        </p:nvCxnSpPr>
        <p:spPr bwMode="auto">
          <a:xfrm>
            <a:off x="4537257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4" name="Straight Connector 123"/>
          <p:cNvCxnSpPr/>
          <p:nvPr/>
        </p:nvCxnSpPr>
        <p:spPr bwMode="auto">
          <a:xfrm>
            <a:off x="8750001" y="1238439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5" name="Straight Connector 124"/>
          <p:cNvCxnSpPr/>
          <p:nvPr/>
        </p:nvCxnSpPr>
        <p:spPr bwMode="auto">
          <a:xfrm>
            <a:off x="9388123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6" name="Straight Connector 125"/>
          <p:cNvCxnSpPr/>
          <p:nvPr/>
        </p:nvCxnSpPr>
        <p:spPr bwMode="auto">
          <a:xfrm>
            <a:off x="10044122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7" name="Straight Connector 126"/>
          <p:cNvCxnSpPr/>
          <p:nvPr/>
        </p:nvCxnSpPr>
        <p:spPr bwMode="auto">
          <a:xfrm>
            <a:off x="10700125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8" name="Straight Connector 127"/>
          <p:cNvCxnSpPr/>
          <p:nvPr/>
        </p:nvCxnSpPr>
        <p:spPr bwMode="auto">
          <a:xfrm>
            <a:off x="11311528" y="1209674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9" name="TextBox 128"/>
          <p:cNvSpPr txBox="1"/>
          <p:nvPr/>
        </p:nvSpPr>
        <p:spPr>
          <a:xfrm>
            <a:off x="1635427" y="1224267"/>
            <a:ext cx="636951" cy="29264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Base product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(hardware, software, etc.)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2600692" y="1224267"/>
            <a:ext cx="807932" cy="969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Virtual Machine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369193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CLOUD VM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6749193" y="122426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RUGGED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9428333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1U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10075866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2U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1066625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3U+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11356665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ALT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7863284" y="1224268"/>
            <a:ext cx="636950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Gut</a:t>
            </a:r>
          </a:p>
        </p:txBody>
      </p:sp>
      <p:cxnSp>
        <p:nvCxnSpPr>
          <p:cNvPr id="138" name="Straight Connector 137"/>
          <p:cNvCxnSpPr/>
          <p:nvPr/>
        </p:nvCxnSpPr>
        <p:spPr bwMode="auto">
          <a:xfrm>
            <a:off x="7628334" y="1229973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9" name="Straight Connector 138"/>
          <p:cNvCxnSpPr/>
          <p:nvPr/>
        </p:nvCxnSpPr>
        <p:spPr bwMode="auto">
          <a:xfrm>
            <a:off x="5578494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0" name="Straight Connector 139"/>
          <p:cNvCxnSpPr/>
          <p:nvPr/>
        </p:nvCxnSpPr>
        <p:spPr bwMode="auto">
          <a:xfrm>
            <a:off x="6561938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1" name="TextBox 140"/>
          <p:cNvSpPr txBox="1"/>
          <p:nvPr/>
        </p:nvSpPr>
        <p:spPr>
          <a:xfrm>
            <a:off x="474296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Color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5710198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Hosted/SaaS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879138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DESKTOP</a:t>
            </a:r>
          </a:p>
        </p:txBody>
      </p:sp>
      <p:cxnSp>
        <p:nvCxnSpPr>
          <p:cNvPr id="144" name="Straight Connector 143"/>
          <p:cNvCxnSpPr/>
          <p:nvPr/>
        </p:nvCxnSpPr>
        <p:spPr bwMode="auto">
          <a:xfrm>
            <a:off x="1431923" y="1217085"/>
            <a:ext cx="0" cy="5046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0E80A52E-80D9-E149-A7AF-67DEB3E1E2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5378" y="140738"/>
            <a:ext cx="687957" cy="687957"/>
          </a:xfrm>
          <a:prstGeom prst="rect">
            <a:avLst/>
          </a:prstGeom>
        </p:spPr>
      </p:pic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9CBF369F-B6F4-434F-884E-8BD3E58FDCF5}"/>
              </a:ext>
            </a:extLst>
          </p:cNvPr>
          <p:cNvCxnSpPr/>
          <p:nvPr/>
        </p:nvCxnSpPr>
        <p:spPr bwMode="auto">
          <a:xfrm flipV="1">
            <a:off x="0" y="2142073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13" name="Picture 112" descr="deceptor-wolf-network-lt.emf">
            <a:extLst>
              <a:ext uri="{FF2B5EF4-FFF2-40B4-BE49-F238E27FC236}">
                <a16:creationId xmlns:a16="http://schemas.microsoft.com/office/drawing/2014/main" id="{C11938D2-97A3-464E-9A88-6E36E45B2D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896" y="2269454"/>
            <a:ext cx="405160" cy="359255"/>
          </a:xfrm>
          <a:prstGeom prst="rect">
            <a:avLst/>
          </a:prstGeom>
        </p:spPr>
      </p:pic>
      <p:sp>
        <p:nvSpPr>
          <p:cNvPr id="186" name="TextBox 3">
            <a:extLst>
              <a:ext uri="{FF2B5EF4-FFF2-40B4-BE49-F238E27FC236}">
                <a16:creationId xmlns:a16="http://schemas.microsoft.com/office/drawing/2014/main" id="{CAF3016B-D2B2-8149-9F42-6491E6EE9A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69" y="1629887"/>
            <a:ext cx="134651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FortiXDR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87" name="Picture 186">
            <a:extLst>
              <a:ext uri="{FF2B5EF4-FFF2-40B4-BE49-F238E27FC236}">
                <a16:creationId xmlns:a16="http://schemas.microsoft.com/office/drawing/2014/main" id="{32423D51-6A08-494B-844B-6F454E0FE5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4322" y="1631917"/>
            <a:ext cx="466998" cy="481557"/>
          </a:xfrm>
          <a:prstGeom prst="rect">
            <a:avLst/>
          </a:prstGeom>
        </p:spPr>
      </p:pic>
      <p:pic>
        <p:nvPicPr>
          <p:cNvPr id="204" name="Picture 203">
            <a:extLst>
              <a:ext uri="{FF2B5EF4-FFF2-40B4-BE49-F238E27FC236}">
                <a16:creationId xmlns:a16="http://schemas.microsoft.com/office/drawing/2014/main" id="{13A4E96A-E6D7-F04C-BAD8-27307FCD09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89521" y="1638207"/>
            <a:ext cx="444556" cy="470088"/>
          </a:xfrm>
          <a:prstGeom prst="rect">
            <a:avLst/>
          </a:prstGeom>
        </p:spPr>
      </p:pic>
      <p:pic>
        <p:nvPicPr>
          <p:cNvPr id="205" name="Picture 204">
            <a:extLst>
              <a:ext uri="{FF2B5EF4-FFF2-40B4-BE49-F238E27FC236}">
                <a16:creationId xmlns:a16="http://schemas.microsoft.com/office/drawing/2014/main" id="{B2D4D8D1-77F8-DB46-A0E2-40018CBFF2F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36935" y="1646453"/>
            <a:ext cx="451415" cy="478500"/>
          </a:xfrm>
          <a:prstGeom prst="rect">
            <a:avLst/>
          </a:prstGeom>
        </p:spPr>
      </p:pic>
      <p:pic>
        <p:nvPicPr>
          <p:cNvPr id="206" name="Picture 205">
            <a:extLst>
              <a:ext uri="{FF2B5EF4-FFF2-40B4-BE49-F238E27FC236}">
                <a16:creationId xmlns:a16="http://schemas.microsoft.com/office/drawing/2014/main" id="{1EA5AA90-C917-5845-AF83-01AD815FA33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63062" y="1633003"/>
            <a:ext cx="471186" cy="485875"/>
          </a:xfrm>
          <a:prstGeom prst="rect">
            <a:avLst/>
          </a:prstGeom>
        </p:spPr>
      </p:pic>
      <p:pic>
        <p:nvPicPr>
          <p:cNvPr id="207" name="Picture 206">
            <a:extLst>
              <a:ext uri="{FF2B5EF4-FFF2-40B4-BE49-F238E27FC236}">
                <a16:creationId xmlns:a16="http://schemas.microsoft.com/office/drawing/2014/main" id="{EBEDFD0E-2F95-C449-9501-D23D72BE6AF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15387" y="1635029"/>
            <a:ext cx="479469" cy="478445"/>
          </a:xfrm>
          <a:prstGeom prst="rect">
            <a:avLst/>
          </a:prstGeom>
        </p:spPr>
      </p:pic>
      <p:pic>
        <p:nvPicPr>
          <p:cNvPr id="208" name="Picture 207">
            <a:extLst>
              <a:ext uri="{FF2B5EF4-FFF2-40B4-BE49-F238E27FC236}">
                <a16:creationId xmlns:a16="http://schemas.microsoft.com/office/drawing/2014/main" id="{EE4F7581-BD0A-8E41-8DE9-F37DBC5CFDB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23491" y="1632751"/>
            <a:ext cx="458503" cy="471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873336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9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69D1E4"/>
                </a:solidFill>
                <a:latin typeface="Arial" charset="0"/>
              </a:rPr>
              <a:t>AI-Driven Security Operations </a:t>
            </a:r>
            <a:r>
              <a:rPr lang="en-US" sz="2400" dirty="0">
                <a:latin typeface="Arial" charset="0"/>
              </a:rPr>
              <a:t>– Product Wireframe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80A52E-80D9-E149-A7AF-67DEB3E1E2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5378" y="140738"/>
            <a:ext cx="687957" cy="687957"/>
          </a:xfrm>
          <a:prstGeom prst="rect">
            <a:avLst/>
          </a:prstGeom>
        </p:spPr>
      </p:pic>
      <p:cxnSp>
        <p:nvCxnSpPr>
          <p:cNvPr id="186" name="Straight Connector 185">
            <a:extLst>
              <a:ext uri="{FF2B5EF4-FFF2-40B4-BE49-F238E27FC236}">
                <a16:creationId xmlns:a16="http://schemas.microsoft.com/office/drawing/2014/main" id="{5340C52B-2D0A-494B-AEE3-24F9561F8E08}"/>
              </a:ext>
            </a:extLst>
          </p:cNvPr>
          <p:cNvCxnSpPr>
            <a:cxnSpLocks/>
          </p:cNvCxnSpPr>
          <p:nvPr/>
        </p:nvCxnSpPr>
        <p:spPr bwMode="auto">
          <a:xfrm>
            <a:off x="1442067" y="1404592"/>
            <a:ext cx="0" cy="483919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7" name="Straight Connector 67">
            <a:extLst>
              <a:ext uri="{FF2B5EF4-FFF2-40B4-BE49-F238E27FC236}">
                <a16:creationId xmlns:a16="http://schemas.microsoft.com/office/drawing/2014/main" id="{B73AF405-BC79-B048-AC6F-DB1966B5B6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88" y="1404592"/>
            <a:ext cx="12190412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04" name="Straight Connector 203">
            <a:extLst>
              <a:ext uri="{FF2B5EF4-FFF2-40B4-BE49-F238E27FC236}">
                <a16:creationId xmlns:a16="http://schemas.microsoft.com/office/drawing/2014/main" id="{20B71603-B33F-CF44-91CB-75A339CAF18E}"/>
              </a:ext>
            </a:extLst>
          </p:cNvPr>
          <p:cNvCxnSpPr/>
          <p:nvPr/>
        </p:nvCxnSpPr>
        <p:spPr bwMode="auto">
          <a:xfrm flipV="1">
            <a:off x="0" y="2142073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6" name="Straight Connector 215">
            <a:extLst>
              <a:ext uri="{FF2B5EF4-FFF2-40B4-BE49-F238E27FC236}">
                <a16:creationId xmlns:a16="http://schemas.microsoft.com/office/drawing/2014/main" id="{61703018-65D0-5845-9EF4-E50E2A238EE9}"/>
              </a:ext>
            </a:extLst>
          </p:cNvPr>
          <p:cNvCxnSpPr>
            <a:cxnSpLocks/>
          </p:cNvCxnSpPr>
          <p:nvPr/>
        </p:nvCxnSpPr>
        <p:spPr bwMode="auto">
          <a:xfrm flipH="1">
            <a:off x="0" y="2923679"/>
            <a:ext cx="12188826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7" name="Straight Connector 216">
            <a:extLst>
              <a:ext uri="{FF2B5EF4-FFF2-40B4-BE49-F238E27FC236}">
                <a16:creationId xmlns:a16="http://schemas.microsoft.com/office/drawing/2014/main" id="{DD49203F-D0B2-A743-BF0C-5F578AD3A0B5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458815"/>
            <a:ext cx="12188825" cy="23282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8" name="Straight Connector 217">
            <a:extLst>
              <a:ext uri="{FF2B5EF4-FFF2-40B4-BE49-F238E27FC236}">
                <a16:creationId xmlns:a16="http://schemas.microsoft.com/office/drawing/2014/main" id="{A08AAADB-9A4E-0645-A05A-0370B585382D}"/>
              </a:ext>
            </a:extLst>
          </p:cNvPr>
          <p:cNvCxnSpPr>
            <a:cxnSpLocks/>
          </p:cNvCxnSpPr>
          <p:nvPr/>
        </p:nvCxnSpPr>
        <p:spPr bwMode="auto">
          <a:xfrm flipH="1">
            <a:off x="-23043" y="3700491"/>
            <a:ext cx="12215043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9" name="Straight Connector 218">
            <a:extLst>
              <a:ext uri="{FF2B5EF4-FFF2-40B4-BE49-F238E27FC236}">
                <a16:creationId xmlns:a16="http://schemas.microsoft.com/office/drawing/2014/main" id="{140C49EC-6E4C-C94C-9F65-C548AFAF3480}"/>
              </a:ext>
            </a:extLst>
          </p:cNvPr>
          <p:cNvCxnSpPr>
            <a:cxnSpLocks/>
          </p:cNvCxnSpPr>
          <p:nvPr/>
        </p:nvCxnSpPr>
        <p:spPr bwMode="auto">
          <a:xfrm flipV="1">
            <a:off x="-13564" y="5212345"/>
            <a:ext cx="12188825" cy="23282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7" name="TextBox 44">
            <a:extLst>
              <a:ext uri="{FF2B5EF4-FFF2-40B4-BE49-F238E27FC236}">
                <a16:creationId xmlns:a16="http://schemas.microsoft.com/office/drawing/2014/main" id="{9427DCD7-26FB-E245-8FCE-E843AB43F8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3343" y="1582947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FortiDeceptor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238" name="Picture 237">
            <a:extLst>
              <a:ext uri="{FF2B5EF4-FFF2-40B4-BE49-F238E27FC236}">
                <a16:creationId xmlns:a16="http://schemas.microsoft.com/office/drawing/2014/main" id="{449F4D28-0744-5448-8CFF-12EEDAA228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9678" y="1764327"/>
            <a:ext cx="1188605" cy="254465"/>
          </a:xfrm>
          <a:prstGeom prst="rect">
            <a:avLst/>
          </a:prstGeom>
        </p:spPr>
      </p:pic>
      <p:sp>
        <p:nvSpPr>
          <p:cNvPr id="239" name="TextBox 238">
            <a:extLst>
              <a:ext uri="{FF2B5EF4-FFF2-40B4-BE49-F238E27FC236}">
                <a16:creationId xmlns:a16="http://schemas.microsoft.com/office/drawing/2014/main" id="{1DB6D7DB-A453-7F41-803B-03C389620C6D}"/>
              </a:ext>
            </a:extLst>
          </p:cNvPr>
          <p:cNvSpPr txBox="1"/>
          <p:nvPr/>
        </p:nvSpPr>
        <p:spPr>
          <a:xfrm>
            <a:off x="1754680" y="1457800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1000F</a:t>
            </a:r>
          </a:p>
        </p:txBody>
      </p:sp>
      <p:sp>
        <p:nvSpPr>
          <p:cNvPr id="240" name="TextBox 44">
            <a:extLst>
              <a:ext uri="{FF2B5EF4-FFF2-40B4-BE49-F238E27FC236}">
                <a16:creationId xmlns:a16="http://schemas.microsoft.com/office/drawing/2014/main" id="{746A3235-1BFA-E347-AFE7-9D29FD54A3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257494"/>
            <a:ext cx="1114271" cy="29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FortiSandbox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241" name="Picture 240">
            <a:extLst>
              <a:ext uri="{FF2B5EF4-FFF2-40B4-BE49-F238E27FC236}">
                <a16:creationId xmlns:a16="http://schemas.microsoft.com/office/drawing/2014/main" id="{C5247F1A-990C-134A-97BF-415D427387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6035" y="2529719"/>
            <a:ext cx="1123534" cy="240534"/>
          </a:xfrm>
          <a:prstGeom prst="rect">
            <a:avLst/>
          </a:prstGeom>
        </p:spPr>
      </p:pic>
      <p:sp>
        <p:nvSpPr>
          <p:cNvPr id="242" name="TextBox 241">
            <a:extLst>
              <a:ext uri="{FF2B5EF4-FFF2-40B4-BE49-F238E27FC236}">
                <a16:creationId xmlns:a16="http://schemas.microsoft.com/office/drawing/2014/main" id="{D585D5A9-A6D6-3146-B2EE-EB84CF6AD6D5}"/>
              </a:ext>
            </a:extLst>
          </p:cNvPr>
          <p:cNvSpPr txBox="1"/>
          <p:nvPr/>
        </p:nvSpPr>
        <p:spPr>
          <a:xfrm>
            <a:off x="1769327" y="2250614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500</a:t>
            </a:r>
          </a:p>
        </p:txBody>
      </p:sp>
      <p:pic>
        <p:nvPicPr>
          <p:cNvPr id="243" name="Picture 242">
            <a:extLst>
              <a:ext uri="{FF2B5EF4-FFF2-40B4-BE49-F238E27FC236}">
                <a16:creationId xmlns:a16="http://schemas.microsoft.com/office/drawing/2014/main" id="{C4F428F3-02AC-F34C-9F59-D540BDD9F9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63351" y="2490440"/>
            <a:ext cx="1127306" cy="363983"/>
          </a:xfrm>
          <a:prstGeom prst="rect">
            <a:avLst/>
          </a:prstGeom>
        </p:spPr>
      </p:pic>
      <p:sp>
        <p:nvSpPr>
          <p:cNvPr id="244" name="TextBox 243">
            <a:extLst>
              <a:ext uri="{FF2B5EF4-FFF2-40B4-BE49-F238E27FC236}">
                <a16:creationId xmlns:a16="http://schemas.microsoft.com/office/drawing/2014/main" id="{AF5DBBA3-7B27-7847-918B-B88B358C5A13}"/>
              </a:ext>
            </a:extLst>
          </p:cNvPr>
          <p:cNvSpPr txBox="1"/>
          <p:nvPr/>
        </p:nvSpPr>
        <p:spPr>
          <a:xfrm>
            <a:off x="3028273" y="2237206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2000</a:t>
            </a:r>
          </a:p>
        </p:txBody>
      </p:sp>
      <p:pic>
        <p:nvPicPr>
          <p:cNvPr id="245" name="Picture 244">
            <a:extLst>
              <a:ext uri="{FF2B5EF4-FFF2-40B4-BE49-F238E27FC236}">
                <a16:creationId xmlns:a16="http://schemas.microsoft.com/office/drawing/2014/main" id="{7F475E50-688B-0246-93D7-10FC1F87958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07143" y="2554110"/>
            <a:ext cx="1138645" cy="297873"/>
          </a:xfrm>
          <a:prstGeom prst="rect">
            <a:avLst/>
          </a:prstGeom>
        </p:spPr>
      </p:pic>
      <p:sp>
        <p:nvSpPr>
          <p:cNvPr id="246" name="TextBox 245">
            <a:extLst>
              <a:ext uri="{FF2B5EF4-FFF2-40B4-BE49-F238E27FC236}">
                <a16:creationId xmlns:a16="http://schemas.microsoft.com/office/drawing/2014/main" id="{30940C7C-8166-EE41-9147-50A7C1714F5A}"/>
              </a:ext>
            </a:extLst>
          </p:cNvPr>
          <p:cNvSpPr txBox="1"/>
          <p:nvPr/>
        </p:nvSpPr>
        <p:spPr>
          <a:xfrm>
            <a:off x="4247731" y="2233574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3000</a:t>
            </a:r>
          </a:p>
        </p:txBody>
      </p:sp>
    </p:spTree>
    <p:extLst>
      <p:ext uri="{BB962C8B-B14F-4D97-AF65-F5344CB8AC3E}">
        <p14:creationId xmlns:p14="http://schemas.microsoft.com/office/powerpoint/2010/main" val="1086453078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riangle 68">
            <a:extLst>
              <a:ext uri="{FF2B5EF4-FFF2-40B4-BE49-F238E27FC236}">
                <a16:creationId xmlns:a16="http://schemas.microsoft.com/office/drawing/2014/main" id="{8BB7CE57-AA01-234F-B586-A98C8AC11998}"/>
              </a:ext>
            </a:extLst>
          </p:cNvPr>
          <p:cNvSpPr/>
          <p:nvPr/>
        </p:nvSpPr>
        <p:spPr>
          <a:xfrm rot="10800000">
            <a:off x="5806863" y="5622029"/>
            <a:ext cx="1678031" cy="297461"/>
          </a:xfrm>
          <a:prstGeom prst="triangle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300"/>
              </a:spcBef>
            </a:pPr>
            <a:endParaRPr lang="en-US" sz="1400" dirty="0" err="1"/>
          </a:p>
        </p:txBody>
      </p:sp>
      <p:sp>
        <p:nvSpPr>
          <p:cNvPr id="44062" name="TextBox 13"/>
          <p:cNvSpPr txBox="1">
            <a:spLocks noChangeArrowheads="1"/>
          </p:cNvSpPr>
          <p:nvPr/>
        </p:nvSpPr>
        <p:spPr bwMode="auto">
          <a:xfrm>
            <a:off x="5389837" y="4187067"/>
            <a:ext cx="21563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Virtual Products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5443155" y="1222524"/>
            <a:ext cx="1377335" cy="1915434"/>
            <a:chOff x="10246623" y="933202"/>
            <a:chExt cx="1458004" cy="2027619"/>
          </a:xfrm>
        </p:grpSpPr>
        <p:pic>
          <p:nvPicPr>
            <p:cNvPr id="42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46624" y="1555354"/>
              <a:ext cx="1458003" cy="1405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10246623" y="933202"/>
              <a:ext cx="948020" cy="1106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2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10756302" y="1235737"/>
              <a:ext cx="946515" cy="1109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3"/>
          <p:cNvGrpSpPr/>
          <p:nvPr/>
        </p:nvGrpSpPr>
        <p:grpSpPr>
          <a:xfrm>
            <a:off x="6960266" y="1224548"/>
            <a:ext cx="1853106" cy="2196205"/>
            <a:chOff x="9722365" y="2369841"/>
            <a:chExt cx="1961640" cy="2324833"/>
          </a:xfrm>
        </p:grpSpPr>
        <p:pic>
          <p:nvPicPr>
            <p:cNvPr id="45" name="Picture 4" descr="ISO_3u_Hypervisor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22365" y="2990758"/>
              <a:ext cx="1961640" cy="170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9730830" y="2369841"/>
              <a:ext cx="945904" cy="1104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10232350" y="2666174"/>
              <a:ext cx="945903" cy="1104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2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10734776" y="2969593"/>
              <a:ext cx="948321" cy="1111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oup 4"/>
          <p:cNvGrpSpPr/>
          <p:nvPr/>
        </p:nvGrpSpPr>
        <p:grpSpPr>
          <a:xfrm>
            <a:off x="8961145" y="1222524"/>
            <a:ext cx="2344868" cy="2489306"/>
            <a:chOff x="9275632" y="3846541"/>
            <a:chExt cx="2482204" cy="2635102"/>
          </a:xfrm>
        </p:grpSpPr>
        <p:pic>
          <p:nvPicPr>
            <p:cNvPr id="49" name="Picture 5" descr="ISO_4u_Hypervisor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75633" y="4468694"/>
              <a:ext cx="2482203" cy="2012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9275632" y="3846541"/>
              <a:ext cx="948020" cy="1106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9787733" y="4150461"/>
              <a:ext cx="945903" cy="1104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10297717" y="4453143"/>
              <a:ext cx="945904" cy="1104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Picture 2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10809511" y="4765027"/>
              <a:ext cx="946515" cy="1109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24817" y="4666620"/>
            <a:ext cx="935531" cy="10962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01029" y="4663071"/>
            <a:ext cx="933316" cy="108955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376281" y="5228223"/>
            <a:ext cx="783237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2347702" lon="3026488" rev="237363"/>
              </a:camera>
              <a:lightRig rig="threePt" dir="t"/>
            </a:scene3d>
          </a:bodyPr>
          <a:lstStyle/>
          <a:p>
            <a:r>
              <a:rPr lang="en-US" sz="1200" b="1" dirty="0">
                <a:solidFill>
                  <a:srgbClr val="FFFFFF"/>
                </a:solidFill>
              </a:rPr>
              <a:t>Editable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9445903" y="5202823"/>
            <a:ext cx="783237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2347702" lon="3026488" rev="237363"/>
              </a:camera>
              <a:lightRig rig="threePt" dir="t"/>
            </a:scene3d>
          </a:bodyPr>
          <a:lstStyle/>
          <a:p>
            <a:r>
              <a:rPr lang="en-US" sz="1200" b="1" dirty="0"/>
              <a:t>Editable</a:t>
            </a:r>
          </a:p>
        </p:txBody>
      </p:sp>
      <p:sp>
        <p:nvSpPr>
          <p:cNvPr id="9" name="Rectangle 8"/>
          <p:cNvSpPr/>
          <p:nvPr/>
        </p:nvSpPr>
        <p:spPr bwMode="invGray">
          <a:xfrm>
            <a:off x="8202008" y="4447172"/>
            <a:ext cx="2679700" cy="1517650"/>
          </a:xfrm>
          <a:prstGeom prst="rect">
            <a:avLst/>
          </a:prstGeom>
          <a:noFill/>
          <a:ln w="28575" cmpd="sng">
            <a:solidFill>
              <a:schemeClr val="accent6"/>
            </a:solidFill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0" name="Title 1">
            <a:extLst>
              <a:ext uri="{FF2B5EF4-FFF2-40B4-BE49-F238E27FC236}">
                <a16:creationId xmlns:a16="http://schemas.microsoft.com/office/drawing/2014/main" id="{AFAF801C-D9FE-3047-B1DD-1C87B11AE5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031" y="306918"/>
            <a:ext cx="9985949" cy="45508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dirty="0">
                <a:solidFill>
                  <a:srgbClr val="69D1E4"/>
                </a:solidFill>
              </a:rPr>
              <a:t>AI-Driven Security Operations </a:t>
            </a:r>
            <a:r>
              <a:rPr lang="en-US" sz="2400" dirty="0">
                <a:latin typeface="Arial" charset="0"/>
              </a:rPr>
              <a:t>– </a:t>
            </a:r>
            <a:r>
              <a:rPr lang="en-US" sz="2400" dirty="0"/>
              <a:t>Virtual Components</a:t>
            </a:r>
            <a:endParaRPr lang="en-US" sz="2400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79" name="Picture 18">
            <a:extLst>
              <a:ext uri="{FF2B5EF4-FFF2-40B4-BE49-F238E27FC236}">
                <a16:creationId xmlns:a16="http://schemas.microsoft.com/office/drawing/2014/main" id="{568D0DA2-CB98-1A4F-A89D-85ED645C0DF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 bwMode="auto">
          <a:xfrm>
            <a:off x="1921434" y="4431835"/>
            <a:ext cx="950087" cy="1109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19">
            <a:extLst>
              <a:ext uri="{FF2B5EF4-FFF2-40B4-BE49-F238E27FC236}">
                <a16:creationId xmlns:a16="http://schemas.microsoft.com/office/drawing/2014/main" id="{6BB5ECFF-7901-CE48-8B9C-2EEDE009EB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3156915" y="4431835"/>
            <a:ext cx="946515" cy="1109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Picture 21">
            <a:extLst>
              <a:ext uri="{FF2B5EF4-FFF2-40B4-BE49-F238E27FC236}">
                <a16:creationId xmlns:a16="http://schemas.microsoft.com/office/drawing/2014/main" id="{E3049287-7D84-A647-9A8F-B48DC4AC2B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526223" y="5293076"/>
            <a:ext cx="950087" cy="110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22">
            <a:extLst>
              <a:ext uri="{FF2B5EF4-FFF2-40B4-BE49-F238E27FC236}">
                <a16:creationId xmlns:a16="http://schemas.microsoft.com/office/drawing/2014/main" id="{CFB632C9-11F8-5742-8B1B-6667EF36D96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 bwMode="auto">
          <a:xfrm>
            <a:off x="3761705" y="5293076"/>
            <a:ext cx="946515" cy="110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96ABBA7C-10CB-1C4B-AB69-99B5861C33E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335378" y="140738"/>
            <a:ext cx="687957" cy="687957"/>
          </a:xfrm>
          <a:prstGeom prst="rect">
            <a:avLst/>
          </a:prstGeom>
        </p:spPr>
      </p:pic>
      <p:pic>
        <p:nvPicPr>
          <p:cNvPr id="84" name="Picture 41">
            <a:extLst>
              <a:ext uri="{FF2B5EF4-FFF2-40B4-BE49-F238E27FC236}">
                <a16:creationId xmlns:a16="http://schemas.microsoft.com/office/drawing/2014/main" id="{BD6CD8B3-011A-574F-9164-33DD4BA0EC1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 bwMode="auto">
          <a:xfrm>
            <a:off x="3558182" y="1078250"/>
            <a:ext cx="8778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Picture 45">
            <a:extLst>
              <a:ext uri="{FF2B5EF4-FFF2-40B4-BE49-F238E27FC236}">
                <a16:creationId xmlns:a16="http://schemas.microsoft.com/office/drawing/2014/main" id="{66ED897D-D347-C947-9CAF-BF33A0F31A6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 bwMode="auto">
          <a:xfrm>
            <a:off x="4008344" y="1898778"/>
            <a:ext cx="881188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EF0E2D6-54C2-2B43-8821-845F0DE3AF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272" y="1079762"/>
            <a:ext cx="886942" cy="103932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13AACA5-8408-A34C-A71C-1572BD8B650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66008" y="1889001"/>
            <a:ext cx="890356" cy="103940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34B6C0A-2C6C-FE46-A772-551103B9CA2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651751" y="1090126"/>
            <a:ext cx="867780" cy="101687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E7E2969-6C1B-4847-9AAA-6F7BF2DAD0A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120203" y="1889001"/>
            <a:ext cx="893867" cy="104350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7EB8864-3A84-ED40-8CC5-2DA2DC8CBD6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606783" y="1082614"/>
            <a:ext cx="880118" cy="103132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013DE55-9228-B449-AC5F-27F4896754B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070911" y="1880846"/>
            <a:ext cx="896549" cy="1046632"/>
          </a:xfrm>
          <a:prstGeom prst="rect">
            <a:avLst/>
          </a:prstGeom>
        </p:spPr>
      </p:pic>
      <p:pic>
        <p:nvPicPr>
          <p:cNvPr id="88" name="Picture 41">
            <a:extLst>
              <a:ext uri="{FF2B5EF4-FFF2-40B4-BE49-F238E27FC236}">
                <a16:creationId xmlns:a16="http://schemas.microsoft.com/office/drawing/2014/main" id="{EECD9F8F-B3E7-4B46-9E4B-7467291A3DA4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 bwMode="auto">
          <a:xfrm>
            <a:off x="716783" y="2720525"/>
            <a:ext cx="877875" cy="1028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Picture 45">
            <a:extLst>
              <a:ext uri="{FF2B5EF4-FFF2-40B4-BE49-F238E27FC236}">
                <a16:creationId xmlns:a16="http://schemas.microsoft.com/office/drawing/2014/main" id="{C71ED04D-1AC7-F94E-8568-6A9E9F07553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 bwMode="auto">
          <a:xfrm>
            <a:off x="1166945" y="3541053"/>
            <a:ext cx="881188" cy="1028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8" descr="Hypervisor.png">
            <a:extLst>
              <a:ext uri="{FF2B5EF4-FFF2-40B4-BE49-F238E27FC236}">
                <a16:creationId xmlns:a16="http://schemas.microsoft.com/office/drawing/2014/main" id="{8DCDD473-D286-F14D-BCAF-E0939BD3D455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436" y="5260218"/>
            <a:ext cx="2351004" cy="3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BB119C0D-3FEC-C54F-84C4-34CF400DA156}"/>
              </a:ext>
            </a:extLst>
          </p:cNvPr>
          <p:cNvSpPr txBox="1"/>
          <p:nvPr/>
        </p:nvSpPr>
        <p:spPr>
          <a:xfrm>
            <a:off x="5466017" y="5281385"/>
            <a:ext cx="2321379" cy="338667"/>
          </a:xfrm>
          <a:prstGeom prst="rect">
            <a:avLst/>
          </a:prstGeom>
          <a:noFill/>
        </p:spPr>
        <p:txBody>
          <a:bodyPr lIns="121899" tIns="60949" rIns="121899" bIns="60949">
            <a:spAutoFit/>
          </a:bodyPr>
          <a:lstStyle/>
          <a:p>
            <a:pPr algn="ctr">
              <a:defRPr/>
            </a:pPr>
            <a:r>
              <a:rPr lang="en-US" sz="1400" dirty="0"/>
              <a:t>Hypervisor</a:t>
            </a:r>
          </a:p>
        </p:txBody>
      </p:sp>
      <p:pic>
        <p:nvPicPr>
          <p:cNvPr id="58" name="Picture 1" descr="1u_Server_Flat.png">
            <a:extLst>
              <a:ext uri="{FF2B5EF4-FFF2-40B4-BE49-F238E27FC236}">
                <a16:creationId xmlns:a16="http://schemas.microsoft.com/office/drawing/2014/main" id="{40B28445-EF61-9F41-A0B7-41C16FB37408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6956" y="5842300"/>
            <a:ext cx="1379707" cy="162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9" name="Group 58">
            <a:extLst>
              <a:ext uri="{FF2B5EF4-FFF2-40B4-BE49-F238E27FC236}">
                <a16:creationId xmlns:a16="http://schemas.microsoft.com/office/drawing/2014/main" id="{9884B563-1BC5-EB46-B5B5-075BBD3FF238}"/>
              </a:ext>
            </a:extLst>
          </p:cNvPr>
          <p:cNvGrpSpPr/>
          <p:nvPr/>
        </p:nvGrpSpPr>
        <p:grpSpPr>
          <a:xfrm>
            <a:off x="7273197" y="4663071"/>
            <a:ext cx="530915" cy="487217"/>
            <a:chOff x="4446247" y="3468221"/>
            <a:chExt cx="530915" cy="487217"/>
          </a:xfrm>
        </p:grpSpPr>
        <p:sp>
          <p:nvSpPr>
            <p:cNvPr id="60" name="Rounded Rectangle 5">
              <a:extLst>
                <a:ext uri="{FF2B5EF4-FFF2-40B4-BE49-F238E27FC236}">
                  <a16:creationId xmlns:a16="http://schemas.microsoft.com/office/drawing/2014/main" id="{A6C2676F-6797-9646-B75C-7C149A5A442B}"/>
                </a:ext>
              </a:extLst>
            </p:cNvPr>
            <p:cNvSpPr/>
            <p:nvPr/>
          </p:nvSpPr>
          <p:spPr>
            <a:xfrm>
              <a:off x="4468904" y="3468221"/>
              <a:ext cx="478631" cy="487217"/>
            </a:xfrm>
            <a:custGeom>
              <a:avLst/>
              <a:gdLst>
                <a:gd name="connsiteX0" fmla="*/ 0 w 2306781"/>
                <a:gd name="connsiteY0" fmla="*/ 384471 h 2369127"/>
                <a:gd name="connsiteX1" fmla="*/ 384471 w 2306781"/>
                <a:gd name="connsiteY1" fmla="*/ 0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384471 h 2369127"/>
                <a:gd name="connsiteX0" fmla="*/ 0 w 2306781"/>
                <a:gd name="connsiteY0" fmla="*/ 270171 h 2369127"/>
                <a:gd name="connsiteX1" fmla="*/ 384471 w 2306781"/>
                <a:gd name="connsiteY1" fmla="*/ 0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270171 h 2369127"/>
                <a:gd name="connsiteX0" fmla="*/ 0 w 2306781"/>
                <a:gd name="connsiteY0" fmla="*/ 270171 h 2369127"/>
                <a:gd name="connsiteX1" fmla="*/ 259780 w 2306781"/>
                <a:gd name="connsiteY1" fmla="*/ 10391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270171 h 2369127"/>
                <a:gd name="connsiteX0" fmla="*/ 0 w 2306781"/>
                <a:gd name="connsiteY0" fmla="*/ 259780 h 2358736"/>
                <a:gd name="connsiteX1" fmla="*/ 259780 w 2306781"/>
                <a:gd name="connsiteY1" fmla="*/ 0 h 2358736"/>
                <a:gd name="connsiteX2" fmla="*/ 2057392 w 2306781"/>
                <a:gd name="connsiteY2" fmla="*/ 10391 h 2358736"/>
                <a:gd name="connsiteX3" fmla="*/ 2306781 w 2306781"/>
                <a:gd name="connsiteY3" fmla="*/ 374080 h 2358736"/>
                <a:gd name="connsiteX4" fmla="*/ 2306781 w 2306781"/>
                <a:gd name="connsiteY4" fmla="*/ 1974265 h 2358736"/>
                <a:gd name="connsiteX5" fmla="*/ 1922310 w 2306781"/>
                <a:gd name="connsiteY5" fmla="*/ 2358736 h 2358736"/>
                <a:gd name="connsiteX6" fmla="*/ 384471 w 2306781"/>
                <a:gd name="connsiteY6" fmla="*/ 2358736 h 2358736"/>
                <a:gd name="connsiteX7" fmla="*/ 0 w 2306781"/>
                <a:gd name="connsiteY7" fmla="*/ 1974265 h 2358736"/>
                <a:gd name="connsiteX8" fmla="*/ 0 w 2306781"/>
                <a:gd name="connsiteY8" fmla="*/ 259780 h 2358736"/>
                <a:gd name="connsiteX0" fmla="*/ 0 w 2306781"/>
                <a:gd name="connsiteY0" fmla="*/ 259780 h 2358736"/>
                <a:gd name="connsiteX1" fmla="*/ 259780 w 2306781"/>
                <a:gd name="connsiteY1" fmla="*/ 0 h 2358736"/>
                <a:gd name="connsiteX2" fmla="*/ 2057392 w 2306781"/>
                <a:gd name="connsiteY2" fmla="*/ 10391 h 2358736"/>
                <a:gd name="connsiteX3" fmla="*/ 2306781 w 2306781"/>
                <a:gd name="connsiteY3" fmla="*/ 270171 h 2358736"/>
                <a:gd name="connsiteX4" fmla="*/ 2306781 w 2306781"/>
                <a:gd name="connsiteY4" fmla="*/ 1974265 h 2358736"/>
                <a:gd name="connsiteX5" fmla="*/ 1922310 w 2306781"/>
                <a:gd name="connsiteY5" fmla="*/ 2358736 h 2358736"/>
                <a:gd name="connsiteX6" fmla="*/ 384471 w 2306781"/>
                <a:gd name="connsiteY6" fmla="*/ 2358736 h 2358736"/>
                <a:gd name="connsiteX7" fmla="*/ 0 w 2306781"/>
                <a:gd name="connsiteY7" fmla="*/ 1974265 h 2358736"/>
                <a:gd name="connsiteX8" fmla="*/ 0 w 230678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1922310 w 2317171"/>
                <a:gd name="connsiteY5" fmla="*/ 2358736 h 2358736"/>
                <a:gd name="connsiteX6" fmla="*/ 384471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384471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20885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78174 w 2317171"/>
                <a:gd name="connsiteY2" fmla="*/ 0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2088565 h 2358736"/>
                <a:gd name="connsiteX8" fmla="*/ 0 w 2317171"/>
                <a:gd name="connsiteY8" fmla="*/ 259780 h 235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17171" h="2358736">
                  <a:moveTo>
                    <a:pt x="0" y="259780"/>
                  </a:moveTo>
                  <a:cubicBezTo>
                    <a:pt x="0" y="47443"/>
                    <a:pt x="47443" y="0"/>
                    <a:pt x="259780" y="0"/>
                  </a:cubicBezTo>
                  <a:lnTo>
                    <a:pt x="2078174" y="0"/>
                  </a:lnTo>
                  <a:cubicBezTo>
                    <a:pt x="2290511" y="0"/>
                    <a:pt x="2306781" y="57834"/>
                    <a:pt x="2306781" y="270171"/>
                  </a:cubicBezTo>
                  <a:cubicBezTo>
                    <a:pt x="2310244" y="883229"/>
                    <a:pt x="2313708" y="1496288"/>
                    <a:pt x="2317171" y="2109346"/>
                  </a:cubicBezTo>
                  <a:cubicBezTo>
                    <a:pt x="2317171" y="2321683"/>
                    <a:pt x="2280120" y="2358736"/>
                    <a:pt x="2067783" y="2358736"/>
                  </a:cubicBezTo>
                  <a:lnTo>
                    <a:pt x="238999" y="2358736"/>
                  </a:lnTo>
                  <a:cubicBezTo>
                    <a:pt x="26662" y="2358736"/>
                    <a:pt x="0" y="2300902"/>
                    <a:pt x="0" y="2088565"/>
                  </a:cubicBezTo>
                  <a:lnTo>
                    <a:pt x="0" y="2597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300"/>
                </a:spcBef>
              </a:pPr>
              <a:endParaRPr lang="en-US" sz="1400" dirty="0" err="1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275FEB23-A5A6-6C46-A6C1-42D5D478ACA2}"/>
                </a:ext>
              </a:extLst>
            </p:cNvPr>
            <p:cNvSpPr txBox="1"/>
            <p:nvPr/>
          </p:nvSpPr>
          <p:spPr>
            <a:xfrm>
              <a:off x="4446247" y="3548707"/>
              <a:ext cx="530915" cy="3554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189">
                <a:lnSpc>
                  <a:spcPct val="95000"/>
                </a:lnSpc>
                <a:spcAft>
                  <a:spcPts val="600"/>
                </a:spcAft>
              </a:pPr>
              <a:r>
                <a:rPr lang="en-US" b="1" dirty="0">
                  <a:solidFill>
                    <a:schemeClr val="bg1"/>
                  </a:solidFill>
                  <a:cs typeface="Arial" panose="020B0604020202020204" pitchFamily="34" charset="0"/>
                </a:rPr>
                <a:t>VM</a:t>
              </a: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C2C02A45-37E3-7A4D-825F-C349B84D4A0E}"/>
              </a:ext>
            </a:extLst>
          </p:cNvPr>
          <p:cNvGrpSpPr/>
          <p:nvPr/>
        </p:nvGrpSpPr>
        <p:grpSpPr>
          <a:xfrm>
            <a:off x="6052509" y="4663071"/>
            <a:ext cx="530915" cy="487217"/>
            <a:chOff x="4446247" y="3468221"/>
            <a:chExt cx="530915" cy="487217"/>
          </a:xfrm>
          <a:solidFill>
            <a:schemeClr val="bg2"/>
          </a:solidFill>
        </p:grpSpPr>
        <p:sp>
          <p:nvSpPr>
            <p:cNvPr id="63" name="Rounded Rectangle 5">
              <a:extLst>
                <a:ext uri="{FF2B5EF4-FFF2-40B4-BE49-F238E27FC236}">
                  <a16:creationId xmlns:a16="http://schemas.microsoft.com/office/drawing/2014/main" id="{BCB48AC9-E2BB-1C4B-B78E-DF3C741C4AC5}"/>
                </a:ext>
              </a:extLst>
            </p:cNvPr>
            <p:cNvSpPr/>
            <p:nvPr/>
          </p:nvSpPr>
          <p:spPr>
            <a:xfrm>
              <a:off x="4468904" y="3468221"/>
              <a:ext cx="478631" cy="487217"/>
            </a:xfrm>
            <a:custGeom>
              <a:avLst/>
              <a:gdLst>
                <a:gd name="connsiteX0" fmla="*/ 0 w 2306781"/>
                <a:gd name="connsiteY0" fmla="*/ 384471 h 2369127"/>
                <a:gd name="connsiteX1" fmla="*/ 384471 w 2306781"/>
                <a:gd name="connsiteY1" fmla="*/ 0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384471 h 2369127"/>
                <a:gd name="connsiteX0" fmla="*/ 0 w 2306781"/>
                <a:gd name="connsiteY0" fmla="*/ 270171 h 2369127"/>
                <a:gd name="connsiteX1" fmla="*/ 384471 w 2306781"/>
                <a:gd name="connsiteY1" fmla="*/ 0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270171 h 2369127"/>
                <a:gd name="connsiteX0" fmla="*/ 0 w 2306781"/>
                <a:gd name="connsiteY0" fmla="*/ 270171 h 2369127"/>
                <a:gd name="connsiteX1" fmla="*/ 259780 w 2306781"/>
                <a:gd name="connsiteY1" fmla="*/ 10391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270171 h 2369127"/>
                <a:gd name="connsiteX0" fmla="*/ 0 w 2306781"/>
                <a:gd name="connsiteY0" fmla="*/ 259780 h 2358736"/>
                <a:gd name="connsiteX1" fmla="*/ 259780 w 2306781"/>
                <a:gd name="connsiteY1" fmla="*/ 0 h 2358736"/>
                <a:gd name="connsiteX2" fmla="*/ 2057392 w 2306781"/>
                <a:gd name="connsiteY2" fmla="*/ 10391 h 2358736"/>
                <a:gd name="connsiteX3" fmla="*/ 2306781 w 2306781"/>
                <a:gd name="connsiteY3" fmla="*/ 374080 h 2358736"/>
                <a:gd name="connsiteX4" fmla="*/ 2306781 w 2306781"/>
                <a:gd name="connsiteY4" fmla="*/ 1974265 h 2358736"/>
                <a:gd name="connsiteX5" fmla="*/ 1922310 w 2306781"/>
                <a:gd name="connsiteY5" fmla="*/ 2358736 h 2358736"/>
                <a:gd name="connsiteX6" fmla="*/ 384471 w 2306781"/>
                <a:gd name="connsiteY6" fmla="*/ 2358736 h 2358736"/>
                <a:gd name="connsiteX7" fmla="*/ 0 w 2306781"/>
                <a:gd name="connsiteY7" fmla="*/ 1974265 h 2358736"/>
                <a:gd name="connsiteX8" fmla="*/ 0 w 2306781"/>
                <a:gd name="connsiteY8" fmla="*/ 259780 h 2358736"/>
                <a:gd name="connsiteX0" fmla="*/ 0 w 2306781"/>
                <a:gd name="connsiteY0" fmla="*/ 259780 h 2358736"/>
                <a:gd name="connsiteX1" fmla="*/ 259780 w 2306781"/>
                <a:gd name="connsiteY1" fmla="*/ 0 h 2358736"/>
                <a:gd name="connsiteX2" fmla="*/ 2057392 w 2306781"/>
                <a:gd name="connsiteY2" fmla="*/ 10391 h 2358736"/>
                <a:gd name="connsiteX3" fmla="*/ 2306781 w 2306781"/>
                <a:gd name="connsiteY3" fmla="*/ 270171 h 2358736"/>
                <a:gd name="connsiteX4" fmla="*/ 2306781 w 2306781"/>
                <a:gd name="connsiteY4" fmla="*/ 1974265 h 2358736"/>
                <a:gd name="connsiteX5" fmla="*/ 1922310 w 2306781"/>
                <a:gd name="connsiteY5" fmla="*/ 2358736 h 2358736"/>
                <a:gd name="connsiteX6" fmla="*/ 384471 w 2306781"/>
                <a:gd name="connsiteY6" fmla="*/ 2358736 h 2358736"/>
                <a:gd name="connsiteX7" fmla="*/ 0 w 2306781"/>
                <a:gd name="connsiteY7" fmla="*/ 1974265 h 2358736"/>
                <a:gd name="connsiteX8" fmla="*/ 0 w 230678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1922310 w 2317171"/>
                <a:gd name="connsiteY5" fmla="*/ 2358736 h 2358736"/>
                <a:gd name="connsiteX6" fmla="*/ 384471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384471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20885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78174 w 2317171"/>
                <a:gd name="connsiteY2" fmla="*/ 0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2088565 h 2358736"/>
                <a:gd name="connsiteX8" fmla="*/ 0 w 2317171"/>
                <a:gd name="connsiteY8" fmla="*/ 259780 h 235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17171" h="2358736">
                  <a:moveTo>
                    <a:pt x="0" y="259780"/>
                  </a:moveTo>
                  <a:cubicBezTo>
                    <a:pt x="0" y="47443"/>
                    <a:pt x="47443" y="0"/>
                    <a:pt x="259780" y="0"/>
                  </a:cubicBezTo>
                  <a:lnTo>
                    <a:pt x="2078174" y="0"/>
                  </a:lnTo>
                  <a:cubicBezTo>
                    <a:pt x="2290511" y="0"/>
                    <a:pt x="2306781" y="57834"/>
                    <a:pt x="2306781" y="270171"/>
                  </a:cubicBezTo>
                  <a:cubicBezTo>
                    <a:pt x="2310244" y="883229"/>
                    <a:pt x="2313708" y="1496288"/>
                    <a:pt x="2317171" y="2109346"/>
                  </a:cubicBezTo>
                  <a:cubicBezTo>
                    <a:pt x="2317171" y="2321683"/>
                    <a:pt x="2280120" y="2358736"/>
                    <a:pt x="2067783" y="2358736"/>
                  </a:cubicBezTo>
                  <a:lnTo>
                    <a:pt x="238999" y="2358736"/>
                  </a:lnTo>
                  <a:cubicBezTo>
                    <a:pt x="26662" y="2358736"/>
                    <a:pt x="0" y="2300902"/>
                    <a:pt x="0" y="2088565"/>
                  </a:cubicBezTo>
                  <a:lnTo>
                    <a:pt x="0" y="25978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300"/>
                </a:spcBef>
              </a:pPr>
              <a:endParaRPr lang="en-US" sz="1400" dirty="0" err="1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FA371BF8-2EB1-DC42-BBE8-EACBFA31B221}"/>
                </a:ext>
              </a:extLst>
            </p:cNvPr>
            <p:cNvSpPr txBox="1"/>
            <p:nvPr/>
          </p:nvSpPr>
          <p:spPr>
            <a:xfrm>
              <a:off x="4446247" y="3548707"/>
              <a:ext cx="530915" cy="35548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 defTabSz="457189">
                <a:lnSpc>
                  <a:spcPct val="95000"/>
                </a:lnSpc>
                <a:spcAft>
                  <a:spcPts val="600"/>
                </a:spcAft>
              </a:pPr>
              <a:r>
                <a:rPr lang="en-US" b="1" dirty="0">
                  <a:solidFill>
                    <a:schemeClr val="bg1"/>
                  </a:solidFill>
                  <a:cs typeface="Arial" panose="020B0604020202020204" pitchFamily="34" charset="0"/>
                </a:rPr>
                <a:t>VM</a:t>
              </a: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F9763D9C-7600-F84E-BA71-E57EDCF7E639}"/>
              </a:ext>
            </a:extLst>
          </p:cNvPr>
          <p:cNvGrpSpPr/>
          <p:nvPr/>
        </p:nvGrpSpPr>
        <p:grpSpPr>
          <a:xfrm>
            <a:off x="6662853" y="4663071"/>
            <a:ext cx="530915" cy="487217"/>
            <a:chOff x="4446247" y="3468221"/>
            <a:chExt cx="530915" cy="487217"/>
          </a:xfrm>
        </p:grpSpPr>
        <p:sp>
          <p:nvSpPr>
            <p:cNvPr id="67" name="Rounded Rectangle 5">
              <a:extLst>
                <a:ext uri="{FF2B5EF4-FFF2-40B4-BE49-F238E27FC236}">
                  <a16:creationId xmlns:a16="http://schemas.microsoft.com/office/drawing/2014/main" id="{1869D289-5BB1-E14A-930E-016C72D9457F}"/>
                </a:ext>
              </a:extLst>
            </p:cNvPr>
            <p:cNvSpPr/>
            <p:nvPr/>
          </p:nvSpPr>
          <p:spPr>
            <a:xfrm>
              <a:off x="4468904" y="3468221"/>
              <a:ext cx="478631" cy="487217"/>
            </a:xfrm>
            <a:custGeom>
              <a:avLst/>
              <a:gdLst>
                <a:gd name="connsiteX0" fmla="*/ 0 w 2306781"/>
                <a:gd name="connsiteY0" fmla="*/ 384471 h 2369127"/>
                <a:gd name="connsiteX1" fmla="*/ 384471 w 2306781"/>
                <a:gd name="connsiteY1" fmla="*/ 0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384471 h 2369127"/>
                <a:gd name="connsiteX0" fmla="*/ 0 w 2306781"/>
                <a:gd name="connsiteY0" fmla="*/ 270171 h 2369127"/>
                <a:gd name="connsiteX1" fmla="*/ 384471 w 2306781"/>
                <a:gd name="connsiteY1" fmla="*/ 0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270171 h 2369127"/>
                <a:gd name="connsiteX0" fmla="*/ 0 w 2306781"/>
                <a:gd name="connsiteY0" fmla="*/ 270171 h 2369127"/>
                <a:gd name="connsiteX1" fmla="*/ 259780 w 2306781"/>
                <a:gd name="connsiteY1" fmla="*/ 10391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270171 h 2369127"/>
                <a:gd name="connsiteX0" fmla="*/ 0 w 2306781"/>
                <a:gd name="connsiteY0" fmla="*/ 259780 h 2358736"/>
                <a:gd name="connsiteX1" fmla="*/ 259780 w 2306781"/>
                <a:gd name="connsiteY1" fmla="*/ 0 h 2358736"/>
                <a:gd name="connsiteX2" fmla="*/ 2057392 w 2306781"/>
                <a:gd name="connsiteY2" fmla="*/ 10391 h 2358736"/>
                <a:gd name="connsiteX3" fmla="*/ 2306781 w 2306781"/>
                <a:gd name="connsiteY3" fmla="*/ 374080 h 2358736"/>
                <a:gd name="connsiteX4" fmla="*/ 2306781 w 2306781"/>
                <a:gd name="connsiteY4" fmla="*/ 1974265 h 2358736"/>
                <a:gd name="connsiteX5" fmla="*/ 1922310 w 2306781"/>
                <a:gd name="connsiteY5" fmla="*/ 2358736 h 2358736"/>
                <a:gd name="connsiteX6" fmla="*/ 384471 w 2306781"/>
                <a:gd name="connsiteY6" fmla="*/ 2358736 h 2358736"/>
                <a:gd name="connsiteX7" fmla="*/ 0 w 2306781"/>
                <a:gd name="connsiteY7" fmla="*/ 1974265 h 2358736"/>
                <a:gd name="connsiteX8" fmla="*/ 0 w 2306781"/>
                <a:gd name="connsiteY8" fmla="*/ 259780 h 2358736"/>
                <a:gd name="connsiteX0" fmla="*/ 0 w 2306781"/>
                <a:gd name="connsiteY0" fmla="*/ 259780 h 2358736"/>
                <a:gd name="connsiteX1" fmla="*/ 259780 w 2306781"/>
                <a:gd name="connsiteY1" fmla="*/ 0 h 2358736"/>
                <a:gd name="connsiteX2" fmla="*/ 2057392 w 2306781"/>
                <a:gd name="connsiteY2" fmla="*/ 10391 h 2358736"/>
                <a:gd name="connsiteX3" fmla="*/ 2306781 w 2306781"/>
                <a:gd name="connsiteY3" fmla="*/ 270171 h 2358736"/>
                <a:gd name="connsiteX4" fmla="*/ 2306781 w 2306781"/>
                <a:gd name="connsiteY4" fmla="*/ 1974265 h 2358736"/>
                <a:gd name="connsiteX5" fmla="*/ 1922310 w 2306781"/>
                <a:gd name="connsiteY5" fmla="*/ 2358736 h 2358736"/>
                <a:gd name="connsiteX6" fmla="*/ 384471 w 2306781"/>
                <a:gd name="connsiteY6" fmla="*/ 2358736 h 2358736"/>
                <a:gd name="connsiteX7" fmla="*/ 0 w 2306781"/>
                <a:gd name="connsiteY7" fmla="*/ 1974265 h 2358736"/>
                <a:gd name="connsiteX8" fmla="*/ 0 w 230678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1922310 w 2317171"/>
                <a:gd name="connsiteY5" fmla="*/ 2358736 h 2358736"/>
                <a:gd name="connsiteX6" fmla="*/ 384471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384471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20885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78174 w 2317171"/>
                <a:gd name="connsiteY2" fmla="*/ 0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2088565 h 2358736"/>
                <a:gd name="connsiteX8" fmla="*/ 0 w 2317171"/>
                <a:gd name="connsiteY8" fmla="*/ 259780 h 235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17171" h="2358736">
                  <a:moveTo>
                    <a:pt x="0" y="259780"/>
                  </a:moveTo>
                  <a:cubicBezTo>
                    <a:pt x="0" y="47443"/>
                    <a:pt x="47443" y="0"/>
                    <a:pt x="259780" y="0"/>
                  </a:cubicBezTo>
                  <a:lnTo>
                    <a:pt x="2078174" y="0"/>
                  </a:lnTo>
                  <a:cubicBezTo>
                    <a:pt x="2290511" y="0"/>
                    <a:pt x="2306781" y="57834"/>
                    <a:pt x="2306781" y="270171"/>
                  </a:cubicBezTo>
                  <a:cubicBezTo>
                    <a:pt x="2310244" y="883229"/>
                    <a:pt x="2313708" y="1496288"/>
                    <a:pt x="2317171" y="2109346"/>
                  </a:cubicBezTo>
                  <a:cubicBezTo>
                    <a:pt x="2317171" y="2321683"/>
                    <a:pt x="2280120" y="2358736"/>
                    <a:pt x="2067783" y="2358736"/>
                  </a:cubicBezTo>
                  <a:lnTo>
                    <a:pt x="238999" y="2358736"/>
                  </a:lnTo>
                  <a:cubicBezTo>
                    <a:pt x="26662" y="2358736"/>
                    <a:pt x="0" y="2300902"/>
                    <a:pt x="0" y="2088565"/>
                  </a:cubicBezTo>
                  <a:lnTo>
                    <a:pt x="0" y="2597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300"/>
                </a:spcBef>
              </a:pPr>
              <a:endParaRPr lang="en-US" sz="1400" dirty="0" err="1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805062E1-1FB7-CC4A-A2B7-DE4A6733C0EF}"/>
                </a:ext>
              </a:extLst>
            </p:cNvPr>
            <p:cNvSpPr txBox="1"/>
            <p:nvPr/>
          </p:nvSpPr>
          <p:spPr>
            <a:xfrm>
              <a:off x="4446247" y="3548707"/>
              <a:ext cx="530915" cy="3554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189">
                <a:lnSpc>
                  <a:spcPct val="95000"/>
                </a:lnSpc>
                <a:spcAft>
                  <a:spcPts val="600"/>
                </a:spcAft>
              </a:pPr>
              <a:r>
                <a:rPr lang="en-US" b="1" dirty="0">
                  <a:solidFill>
                    <a:schemeClr val="bg1"/>
                  </a:solidFill>
                  <a:cs typeface="Arial" panose="020B0604020202020204" pitchFamily="34" charset="0"/>
                </a:rPr>
                <a:t>VM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7957148A-59F7-6344-A5F3-4F1C41C657B6}"/>
              </a:ext>
            </a:extLst>
          </p:cNvPr>
          <p:cNvGrpSpPr/>
          <p:nvPr/>
        </p:nvGrpSpPr>
        <p:grpSpPr>
          <a:xfrm>
            <a:off x="5478325" y="4663070"/>
            <a:ext cx="478631" cy="487217"/>
            <a:chOff x="5478325" y="4663070"/>
            <a:chExt cx="478631" cy="487217"/>
          </a:xfrm>
        </p:grpSpPr>
        <p:sp>
          <p:nvSpPr>
            <p:cNvPr id="71" name="Rounded Rectangle 5">
              <a:extLst>
                <a:ext uri="{FF2B5EF4-FFF2-40B4-BE49-F238E27FC236}">
                  <a16:creationId xmlns:a16="http://schemas.microsoft.com/office/drawing/2014/main" id="{9D25D3D7-9805-124A-8176-7D8F2EF01A58}"/>
                </a:ext>
              </a:extLst>
            </p:cNvPr>
            <p:cNvSpPr/>
            <p:nvPr/>
          </p:nvSpPr>
          <p:spPr>
            <a:xfrm>
              <a:off x="5478325" y="4663070"/>
              <a:ext cx="478631" cy="487217"/>
            </a:xfrm>
            <a:custGeom>
              <a:avLst/>
              <a:gdLst>
                <a:gd name="connsiteX0" fmla="*/ 0 w 2306781"/>
                <a:gd name="connsiteY0" fmla="*/ 384471 h 2369127"/>
                <a:gd name="connsiteX1" fmla="*/ 384471 w 2306781"/>
                <a:gd name="connsiteY1" fmla="*/ 0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384471 h 2369127"/>
                <a:gd name="connsiteX0" fmla="*/ 0 w 2306781"/>
                <a:gd name="connsiteY0" fmla="*/ 270171 h 2369127"/>
                <a:gd name="connsiteX1" fmla="*/ 384471 w 2306781"/>
                <a:gd name="connsiteY1" fmla="*/ 0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270171 h 2369127"/>
                <a:gd name="connsiteX0" fmla="*/ 0 w 2306781"/>
                <a:gd name="connsiteY0" fmla="*/ 270171 h 2369127"/>
                <a:gd name="connsiteX1" fmla="*/ 259780 w 2306781"/>
                <a:gd name="connsiteY1" fmla="*/ 10391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270171 h 2369127"/>
                <a:gd name="connsiteX0" fmla="*/ 0 w 2306781"/>
                <a:gd name="connsiteY0" fmla="*/ 259780 h 2358736"/>
                <a:gd name="connsiteX1" fmla="*/ 259780 w 2306781"/>
                <a:gd name="connsiteY1" fmla="*/ 0 h 2358736"/>
                <a:gd name="connsiteX2" fmla="*/ 2057392 w 2306781"/>
                <a:gd name="connsiteY2" fmla="*/ 10391 h 2358736"/>
                <a:gd name="connsiteX3" fmla="*/ 2306781 w 2306781"/>
                <a:gd name="connsiteY3" fmla="*/ 374080 h 2358736"/>
                <a:gd name="connsiteX4" fmla="*/ 2306781 w 2306781"/>
                <a:gd name="connsiteY4" fmla="*/ 1974265 h 2358736"/>
                <a:gd name="connsiteX5" fmla="*/ 1922310 w 2306781"/>
                <a:gd name="connsiteY5" fmla="*/ 2358736 h 2358736"/>
                <a:gd name="connsiteX6" fmla="*/ 384471 w 2306781"/>
                <a:gd name="connsiteY6" fmla="*/ 2358736 h 2358736"/>
                <a:gd name="connsiteX7" fmla="*/ 0 w 2306781"/>
                <a:gd name="connsiteY7" fmla="*/ 1974265 h 2358736"/>
                <a:gd name="connsiteX8" fmla="*/ 0 w 2306781"/>
                <a:gd name="connsiteY8" fmla="*/ 259780 h 2358736"/>
                <a:gd name="connsiteX0" fmla="*/ 0 w 2306781"/>
                <a:gd name="connsiteY0" fmla="*/ 259780 h 2358736"/>
                <a:gd name="connsiteX1" fmla="*/ 259780 w 2306781"/>
                <a:gd name="connsiteY1" fmla="*/ 0 h 2358736"/>
                <a:gd name="connsiteX2" fmla="*/ 2057392 w 2306781"/>
                <a:gd name="connsiteY2" fmla="*/ 10391 h 2358736"/>
                <a:gd name="connsiteX3" fmla="*/ 2306781 w 2306781"/>
                <a:gd name="connsiteY3" fmla="*/ 270171 h 2358736"/>
                <a:gd name="connsiteX4" fmla="*/ 2306781 w 2306781"/>
                <a:gd name="connsiteY4" fmla="*/ 1974265 h 2358736"/>
                <a:gd name="connsiteX5" fmla="*/ 1922310 w 2306781"/>
                <a:gd name="connsiteY5" fmla="*/ 2358736 h 2358736"/>
                <a:gd name="connsiteX6" fmla="*/ 384471 w 2306781"/>
                <a:gd name="connsiteY6" fmla="*/ 2358736 h 2358736"/>
                <a:gd name="connsiteX7" fmla="*/ 0 w 2306781"/>
                <a:gd name="connsiteY7" fmla="*/ 1974265 h 2358736"/>
                <a:gd name="connsiteX8" fmla="*/ 0 w 230678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1922310 w 2317171"/>
                <a:gd name="connsiteY5" fmla="*/ 2358736 h 2358736"/>
                <a:gd name="connsiteX6" fmla="*/ 384471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384471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20885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78174 w 2317171"/>
                <a:gd name="connsiteY2" fmla="*/ 0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2088565 h 2358736"/>
                <a:gd name="connsiteX8" fmla="*/ 0 w 2317171"/>
                <a:gd name="connsiteY8" fmla="*/ 259780 h 235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17171" h="2358736">
                  <a:moveTo>
                    <a:pt x="0" y="259780"/>
                  </a:moveTo>
                  <a:cubicBezTo>
                    <a:pt x="0" y="47443"/>
                    <a:pt x="47443" y="0"/>
                    <a:pt x="259780" y="0"/>
                  </a:cubicBezTo>
                  <a:lnTo>
                    <a:pt x="2078174" y="0"/>
                  </a:lnTo>
                  <a:cubicBezTo>
                    <a:pt x="2290511" y="0"/>
                    <a:pt x="2306781" y="57834"/>
                    <a:pt x="2306781" y="270171"/>
                  </a:cubicBezTo>
                  <a:cubicBezTo>
                    <a:pt x="2310244" y="883229"/>
                    <a:pt x="2313708" y="1496288"/>
                    <a:pt x="2317171" y="2109346"/>
                  </a:cubicBezTo>
                  <a:cubicBezTo>
                    <a:pt x="2317171" y="2321683"/>
                    <a:pt x="2280120" y="2358736"/>
                    <a:pt x="2067783" y="2358736"/>
                  </a:cubicBezTo>
                  <a:lnTo>
                    <a:pt x="238999" y="2358736"/>
                  </a:lnTo>
                  <a:cubicBezTo>
                    <a:pt x="26662" y="2358736"/>
                    <a:pt x="0" y="2300902"/>
                    <a:pt x="0" y="2088565"/>
                  </a:cubicBezTo>
                  <a:lnTo>
                    <a:pt x="0" y="2597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300"/>
                </a:spcBef>
              </a:pPr>
              <a:endParaRPr lang="en-US" sz="1400" dirty="0" err="1"/>
            </a:p>
          </p:txBody>
        </p: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6480FE67-9000-1046-9C00-AEF127D278AF}"/>
                </a:ext>
              </a:extLst>
            </p:cNvPr>
            <p:cNvCxnSpPr/>
            <p:nvPr/>
          </p:nvCxnSpPr>
          <p:spPr>
            <a:xfrm>
              <a:off x="5494828" y="5073251"/>
              <a:ext cx="43511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C1AB150B-9808-F84E-9D86-7CBAEDA9EB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5567849" y="4719658"/>
              <a:ext cx="293555" cy="3032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7136654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ectangle 78"/>
          <p:cNvSpPr/>
          <p:nvPr/>
        </p:nvSpPr>
        <p:spPr bwMode="auto">
          <a:xfrm>
            <a:off x="5340793" y="1674284"/>
            <a:ext cx="857027" cy="45720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80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69D1E4"/>
                </a:solidFill>
              </a:rPr>
              <a:t>AI-Driven Security Operations </a:t>
            </a:r>
            <a:r>
              <a:rPr lang="en-US" sz="2400" dirty="0">
                <a:latin typeface="Arial" charset="0"/>
              </a:rPr>
              <a:t>– Generic Technology</a:t>
            </a:r>
          </a:p>
        </p:txBody>
      </p:sp>
      <p:cxnSp>
        <p:nvCxnSpPr>
          <p:cNvPr id="81" name="Straight Connector 85"/>
          <p:cNvCxnSpPr>
            <a:cxnSpLocks noChangeShapeType="1"/>
          </p:cNvCxnSpPr>
          <p:nvPr/>
        </p:nvCxnSpPr>
        <p:spPr bwMode="auto">
          <a:xfrm flipV="1">
            <a:off x="-4054" y="1663701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2" name="Straight Connector 86"/>
          <p:cNvCxnSpPr>
            <a:cxnSpLocks noChangeShapeType="1"/>
          </p:cNvCxnSpPr>
          <p:nvPr/>
        </p:nvCxnSpPr>
        <p:spPr bwMode="auto">
          <a:xfrm flipV="1">
            <a:off x="-4054" y="2423584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4" name="Straight Connector 88"/>
          <p:cNvCxnSpPr>
            <a:cxnSpLocks noChangeShapeType="1"/>
          </p:cNvCxnSpPr>
          <p:nvPr/>
        </p:nvCxnSpPr>
        <p:spPr bwMode="auto">
          <a:xfrm flipV="1">
            <a:off x="-4054" y="3962400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5" name="Straight Connector 89"/>
          <p:cNvCxnSpPr>
            <a:cxnSpLocks noChangeShapeType="1"/>
          </p:cNvCxnSpPr>
          <p:nvPr/>
        </p:nvCxnSpPr>
        <p:spPr bwMode="auto">
          <a:xfrm flipV="1">
            <a:off x="-13219" y="4726518"/>
            <a:ext cx="12188826" cy="23283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6" name="Straight Connector 90"/>
          <p:cNvCxnSpPr>
            <a:cxnSpLocks noChangeShapeType="1"/>
          </p:cNvCxnSpPr>
          <p:nvPr/>
        </p:nvCxnSpPr>
        <p:spPr bwMode="auto">
          <a:xfrm flipV="1">
            <a:off x="-15334" y="5486401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87" name="Rectangle 86"/>
          <p:cNvSpPr/>
          <p:nvPr/>
        </p:nvSpPr>
        <p:spPr bwMode="auto">
          <a:xfrm>
            <a:off x="1407283" y="1686985"/>
            <a:ext cx="857026" cy="4569883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417865" y="1517653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2281239" y="1517653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90" name="Straight Connector 89"/>
          <p:cNvCxnSpPr/>
          <p:nvPr/>
        </p:nvCxnSpPr>
        <p:spPr bwMode="auto">
          <a:xfrm>
            <a:off x="1407283" y="1212851"/>
            <a:ext cx="0" cy="50440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3" name="Straight Connector 112"/>
          <p:cNvCxnSpPr/>
          <p:nvPr/>
        </p:nvCxnSpPr>
        <p:spPr bwMode="auto">
          <a:xfrm>
            <a:off x="3117104" y="1686985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5" name="TextBox 114"/>
          <p:cNvSpPr txBox="1"/>
          <p:nvPr/>
        </p:nvSpPr>
        <p:spPr>
          <a:xfrm>
            <a:off x="3121337" y="1517653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GREY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5351375" y="1507068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6214750" y="1507068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118" name="Straight Connector 117"/>
          <p:cNvCxnSpPr/>
          <p:nvPr/>
        </p:nvCxnSpPr>
        <p:spPr bwMode="auto">
          <a:xfrm>
            <a:off x="5340792" y="1223435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3" name="Straight Connector 122"/>
          <p:cNvCxnSpPr/>
          <p:nvPr/>
        </p:nvCxnSpPr>
        <p:spPr bwMode="auto">
          <a:xfrm>
            <a:off x="7048498" y="1676401"/>
            <a:ext cx="0" cy="45741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5" name="TextBox 124"/>
          <p:cNvSpPr txBox="1"/>
          <p:nvPr/>
        </p:nvSpPr>
        <p:spPr>
          <a:xfrm>
            <a:off x="7054846" y="1507068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GREY</a:t>
            </a:r>
          </a:p>
        </p:txBody>
      </p:sp>
      <p:cxnSp>
        <p:nvCxnSpPr>
          <p:cNvPr id="136" name="Straight Connector 135"/>
          <p:cNvCxnSpPr/>
          <p:nvPr/>
        </p:nvCxnSpPr>
        <p:spPr bwMode="auto">
          <a:xfrm>
            <a:off x="3991059" y="1686985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8" name="Straight Connector 86"/>
          <p:cNvCxnSpPr>
            <a:cxnSpLocks noChangeShapeType="1"/>
          </p:cNvCxnSpPr>
          <p:nvPr/>
        </p:nvCxnSpPr>
        <p:spPr bwMode="auto">
          <a:xfrm flipV="1">
            <a:off x="-4054" y="3152037"/>
            <a:ext cx="12188825" cy="25398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75" name="Straight Connector 174"/>
          <p:cNvCxnSpPr/>
          <p:nvPr/>
        </p:nvCxnSpPr>
        <p:spPr bwMode="auto">
          <a:xfrm>
            <a:off x="7948526" y="12065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7" name="TextBox 176"/>
          <p:cNvSpPr txBox="1"/>
          <p:nvPr/>
        </p:nvSpPr>
        <p:spPr>
          <a:xfrm>
            <a:off x="9224132" y="1500719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178" name="TextBox 177"/>
          <p:cNvSpPr txBox="1"/>
          <p:nvPr/>
        </p:nvSpPr>
        <p:spPr>
          <a:xfrm>
            <a:off x="10087506" y="1500719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181" name="Straight Connector 180"/>
          <p:cNvCxnSpPr/>
          <p:nvPr/>
        </p:nvCxnSpPr>
        <p:spPr bwMode="auto">
          <a:xfrm>
            <a:off x="10923371" y="1670051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2" name="TextBox 181"/>
          <p:cNvSpPr txBox="1"/>
          <p:nvPr/>
        </p:nvSpPr>
        <p:spPr>
          <a:xfrm>
            <a:off x="10927604" y="1500719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GREY</a:t>
            </a:r>
          </a:p>
        </p:txBody>
      </p:sp>
      <p:sp>
        <p:nvSpPr>
          <p:cNvPr id="100" name="TextBox 114"/>
          <p:cNvSpPr txBox="1">
            <a:spLocks noChangeArrowheads="1"/>
          </p:cNvSpPr>
          <p:nvPr/>
        </p:nvSpPr>
        <p:spPr bwMode="auto">
          <a:xfrm>
            <a:off x="150430" y="1712385"/>
            <a:ext cx="136066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Virtual Security Analyst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4EC7461-D908-AB47-8D32-1CD0FBF319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9760" y="1758964"/>
            <a:ext cx="527050" cy="59539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EACA233-A0F0-3348-8B0C-65BAF20661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5130" y="1762753"/>
            <a:ext cx="506268" cy="57192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79DB069-7CD1-A24D-9BAB-6A09581B71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0424" y="1756207"/>
            <a:ext cx="538679" cy="609326"/>
          </a:xfrm>
          <a:prstGeom prst="rect">
            <a:avLst/>
          </a:prstGeom>
        </p:spPr>
      </p:pic>
      <p:sp>
        <p:nvSpPr>
          <p:cNvPr id="120" name="TextBox 114">
            <a:extLst>
              <a:ext uri="{FF2B5EF4-FFF2-40B4-BE49-F238E27FC236}">
                <a16:creationId xmlns:a16="http://schemas.microsoft.com/office/drawing/2014/main" id="{57E2B071-88EB-374F-9B21-3E865AABAF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430" y="2518098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Detect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286D62BE-F8C7-E946-A388-8D8A871B3A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04040" y="2524657"/>
            <a:ext cx="566305" cy="56630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B6EC9C2A-3EEA-4442-936C-F85880DD60A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55606" y="2525103"/>
            <a:ext cx="546171" cy="546171"/>
          </a:xfrm>
          <a:prstGeom prst="rect">
            <a:avLst/>
          </a:prstGeom>
        </p:spPr>
      </p:pic>
      <p:sp>
        <p:nvSpPr>
          <p:cNvPr id="121" name="TextBox 114">
            <a:extLst>
              <a:ext uri="{FF2B5EF4-FFF2-40B4-BE49-F238E27FC236}">
                <a16:creationId xmlns:a16="http://schemas.microsoft.com/office/drawing/2014/main" id="{3A3882D3-79C5-0D43-A7E0-12D1F8EBDE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430" y="3264837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Respond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6B9AB62C-A93B-6A48-817A-3B6C779240E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98989" y="3290870"/>
            <a:ext cx="592909" cy="58227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19BCC5A9-53F9-5840-A9B1-BF09446D5C8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36889" y="3291810"/>
            <a:ext cx="574733" cy="56442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5FC2074-47AD-E14B-BE81-D9B72473D2D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42495" y="3295832"/>
            <a:ext cx="587856" cy="577317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EF9E5CB-CA28-BC49-A18A-99CC6B0D2E7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54814" y="2524657"/>
            <a:ext cx="554668" cy="554668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F393E789-FEAD-794D-A582-8CEF9BBE554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335378" y="140738"/>
            <a:ext cx="687957" cy="687957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05A13E45-A872-5F41-82F7-F5104351BBF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00944" y="4120430"/>
            <a:ext cx="508618" cy="481923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AFBBF782-8630-3A49-8729-E847475C459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566040" y="4115889"/>
            <a:ext cx="508619" cy="48192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F3E3F4F2-9031-FC45-A0FF-AACA0B2E6D2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431671" y="4889562"/>
            <a:ext cx="481272" cy="51526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7F06BA94-6D8F-064D-BFBC-AC6CCF13AD8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579197" y="4889562"/>
            <a:ext cx="481272" cy="51526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E4F29216-69E1-934E-84FD-B1287DFC5E1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411040" y="5623264"/>
            <a:ext cx="488426" cy="498569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8E898A5-8BF9-504A-AFFB-65434B19BB31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575620" y="5612238"/>
            <a:ext cx="488426" cy="498569"/>
          </a:xfrm>
          <a:prstGeom prst="rect">
            <a:avLst/>
          </a:prstGeom>
        </p:spPr>
      </p:pic>
      <p:sp>
        <p:nvSpPr>
          <p:cNvPr id="59" name="TextBox 72">
            <a:extLst>
              <a:ext uri="{FF2B5EF4-FFF2-40B4-BE49-F238E27FC236}">
                <a16:creationId xmlns:a16="http://schemas.microsoft.com/office/drawing/2014/main" id="{181A5A8D-4436-6449-BF03-B9700C76B2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430" y="4079455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FortiResponder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Service</a:t>
            </a:r>
          </a:p>
        </p:txBody>
      </p:sp>
      <p:sp>
        <p:nvSpPr>
          <p:cNvPr id="60" name="TextBox 72">
            <a:extLst>
              <a:ext uri="{FF2B5EF4-FFF2-40B4-BE49-F238E27FC236}">
                <a16:creationId xmlns:a16="http://schemas.microsoft.com/office/drawing/2014/main" id="{BDEE47E6-361D-784B-9F41-64E11CDA4E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430" y="4799465"/>
            <a:ext cx="1364894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Managed Detection and Response</a:t>
            </a:r>
          </a:p>
        </p:txBody>
      </p:sp>
      <p:sp>
        <p:nvSpPr>
          <p:cNvPr id="61" name="TextBox 72">
            <a:extLst>
              <a:ext uri="{FF2B5EF4-FFF2-40B4-BE49-F238E27FC236}">
                <a16:creationId xmlns:a16="http://schemas.microsoft.com/office/drawing/2014/main" id="{2B4FE00B-F96C-AA4A-8DBA-CAF61E651A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430" y="5537188"/>
            <a:ext cx="1364894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Incident Response Service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1675603C-9EE5-2242-95D0-098D8203F4E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267464" y="4111965"/>
            <a:ext cx="549218" cy="520392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901166A3-B743-8F48-B689-69E8E77C1D94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287764" y="5627785"/>
            <a:ext cx="483997" cy="494048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D612CC47-F052-234E-B0A3-B4BF53C90768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274362" y="4889562"/>
            <a:ext cx="497534" cy="532670"/>
          </a:xfrm>
          <a:prstGeom prst="rect">
            <a:avLst/>
          </a:prstGeom>
        </p:spPr>
      </p:pic>
      <p:pic>
        <p:nvPicPr>
          <p:cNvPr id="66" name="Picture 5" descr="Client-security-sym.emf">
            <a:extLst>
              <a:ext uri="{FF2B5EF4-FFF2-40B4-BE49-F238E27FC236}">
                <a16:creationId xmlns:a16="http://schemas.microsoft.com/office/drawing/2014/main" id="{1F5F9827-C71D-6D42-8E59-76E689A4C86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8431" y="1872061"/>
            <a:ext cx="540758" cy="375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" name="TextBox 126">
            <a:extLst>
              <a:ext uri="{FF2B5EF4-FFF2-40B4-BE49-F238E27FC236}">
                <a16:creationId xmlns:a16="http://schemas.microsoft.com/office/drawing/2014/main" id="{258961CA-FBE9-4F4A-84C6-43ADE8A378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6341" y="1733642"/>
            <a:ext cx="181351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Client Security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1BBAC70E-E408-C94B-9EE3-08487217305C}"/>
              </a:ext>
            </a:extLst>
          </p:cNvPr>
          <p:cNvCxnSpPr/>
          <p:nvPr/>
        </p:nvCxnSpPr>
        <p:spPr bwMode="auto">
          <a:xfrm>
            <a:off x="9236792" y="1663701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05FD5883-3FA2-254C-A5C4-FA2B4E387ECD}"/>
              </a:ext>
            </a:extLst>
          </p:cNvPr>
          <p:cNvCxnSpPr/>
          <p:nvPr/>
        </p:nvCxnSpPr>
        <p:spPr bwMode="auto">
          <a:xfrm>
            <a:off x="10087506" y="1663701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5" name="TextBox 114">
            <a:extLst>
              <a:ext uri="{FF2B5EF4-FFF2-40B4-BE49-F238E27FC236}">
                <a16:creationId xmlns:a16="http://schemas.microsoft.com/office/drawing/2014/main" id="{56891175-ECF0-9745-B0FA-D99800EC45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1382" y="1739057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NDR</a:t>
            </a:r>
          </a:p>
        </p:txBody>
      </p:sp>
      <p:sp>
        <p:nvSpPr>
          <p:cNvPr id="70" name="TextBox 114">
            <a:extLst>
              <a:ext uri="{FF2B5EF4-FFF2-40B4-BE49-F238E27FC236}">
                <a16:creationId xmlns:a16="http://schemas.microsoft.com/office/drawing/2014/main" id="{1B50C9E3-3128-BB40-851C-B33BEE2D6F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7205" y="3250147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XDR</a:t>
            </a: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D806E1C6-BC67-5F47-8FA5-EF6D3D39658E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255634" y="1807426"/>
            <a:ext cx="722955" cy="513605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B58D88B2-DE32-494A-BDC0-C11BB9A519FC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426305" y="1806973"/>
            <a:ext cx="702932" cy="49938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949DBBCC-A8BC-6C45-A0E8-CFCFD3FD4493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259668" y="2570331"/>
            <a:ext cx="715755" cy="474955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EA7EA566-9428-4A4F-A883-F180E6315C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400471" y="2570406"/>
            <a:ext cx="707982" cy="469798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847DED1E-7025-7E44-B687-83EE61DA9A5F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6241959" y="3290870"/>
            <a:ext cx="751158" cy="551043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8CE724FD-4B3E-0442-A6DD-E961C1687B10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5392259" y="3290568"/>
            <a:ext cx="751980" cy="551646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A1FC9669-FF91-2D4D-AA97-10B4039D5C83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6250577" y="4077051"/>
            <a:ext cx="724846" cy="536535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659024B9-D730-D84F-B635-2538D025495A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5408953" y="4075259"/>
            <a:ext cx="720284" cy="533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42492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Title 1">
            <a:extLst>
              <a:ext uri="{FF2B5EF4-FFF2-40B4-BE49-F238E27FC236}">
                <a16:creationId xmlns:a16="http://schemas.microsoft.com/office/drawing/2014/main" id="{387769D5-A65E-6444-8323-09156434331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69D1E4"/>
                </a:solidFill>
              </a:rPr>
              <a:t>AI-Driven Security Operations </a:t>
            </a:r>
            <a:r>
              <a:rPr lang="en-US" sz="2400" dirty="0">
                <a:latin typeface="Arial" charset="0"/>
              </a:rPr>
              <a:t>– Generic Devices 1</a:t>
            </a:r>
          </a:p>
        </p:txBody>
      </p:sp>
      <p:pic>
        <p:nvPicPr>
          <p:cNvPr id="115" name="Picture 114">
            <a:extLst>
              <a:ext uri="{FF2B5EF4-FFF2-40B4-BE49-F238E27FC236}">
                <a16:creationId xmlns:a16="http://schemas.microsoft.com/office/drawing/2014/main" id="{D7DBFE17-5CF8-AB4D-AEBA-EE69BE010C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5378" y="140738"/>
            <a:ext cx="687957" cy="687957"/>
          </a:xfrm>
          <a:prstGeom prst="rect">
            <a:avLst/>
          </a:prstGeom>
        </p:spPr>
      </p:pic>
      <p:cxnSp>
        <p:nvCxnSpPr>
          <p:cNvPr id="116" name="Straight Connector 54">
            <a:extLst>
              <a:ext uri="{FF2B5EF4-FFF2-40B4-BE49-F238E27FC236}">
                <a16:creationId xmlns:a16="http://schemas.microsoft.com/office/drawing/2014/main" id="{DA3F028B-827B-C647-A46C-E180C51E47B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41523" y="1214968"/>
            <a:ext cx="0" cy="504825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17" name="Straight Connector 55">
            <a:extLst>
              <a:ext uri="{FF2B5EF4-FFF2-40B4-BE49-F238E27FC236}">
                <a16:creationId xmlns:a16="http://schemas.microsoft.com/office/drawing/2014/main" id="{C3BF3A71-19BD-034B-92A0-B6010E81957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589" y="14562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18" name="TextBox 57">
            <a:extLst>
              <a:ext uri="{FF2B5EF4-FFF2-40B4-BE49-F238E27FC236}">
                <a16:creationId xmlns:a16="http://schemas.microsoft.com/office/drawing/2014/main" id="{5FDB4D33-7611-454B-A7FD-4F549CFD4D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501" y="1479551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Server Rack</a:t>
            </a:r>
          </a:p>
        </p:txBody>
      </p:sp>
      <p:cxnSp>
        <p:nvCxnSpPr>
          <p:cNvPr id="120" name="Straight Connector 58">
            <a:extLst>
              <a:ext uri="{FF2B5EF4-FFF2-40B4-BE49-F238E27FC236}">
                <a16:creationId xmlns:a16="http://schemas.microsoft.com/office/drawing/2014/main" id="{16ED0917-C771-E748-86BD-09E30383C10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91768" y="1212852"/>
            <a:ext cx="0" cy="505036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21" name="Straight Connector 63">
            <a:extLst>
              <a:ext uri="{FF2B5EF4-FFF2-40B4-BE49-F238E27FC236}">
                <a16:creationId xmlns:a16="http://schemas.microsoft.com/office/drawing/2014/main" id="{A9BF8166-DBC2-564C-B8A6-BF96094275E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3820" y="1206501"/>
            <a:ext cx="0" cy="505671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87F74E05-F8DB-1E41-A62C-E3372F95FAB2}"/>
              </a:ext>
            </a:extLst>
          </p:cNvPr>
          <p:cNvCxnSpPr/>
          <p:nvPr/>
        </p:nvCxnSpPr>
        <p:spPr bwMode="auto">
          <a:xfrm flipV="1">
            <a:off x="1589" y="26394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B9FE0ADB-202F-424A-8423-3F10BE281F49}"/>
              </a:ext>
            </a:extLst>
          </p:cNvPr>
          <p:cNvCxnSpPr/>
          <p:nvPr/>
        </p:nvCxnSpPr>
        <p:spPr bwMode="auto">
          <a:xfrm flipV="1">
            <a:off x="1589" y="38544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5E224898-986D-1C45-823D-0B11B1E9781E}"/>
              </a:ext>
            </a:extLst>
          </p:cNvPr>
          <p:cNvCxnSpPr/>
          <p:nvPr/>
        </p:nvCxnSpPr>
        <p:spPr bwMode="auto">
          <a:xfrm flipV="1">
            <a:off x="-68244" y="5046134"/>
            <a:ext cx="12188826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9" name="TextBox 70">
            <a:extLst>
              <a:ext uri="{FF2B5EF4-FFF2-40B4-BE49-F238E27FC236}">
                <a16:creationId xmlns:a16="http://schemas.microsoft.com/office/drawing/2014/main" id="{A650B20B-DCCA-4744-A726-C0ABA1E83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851" y="2675467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1u Server</a:t>
            </a:r>
          </a:p>
        </p:txBody>
      </p:sp>
      <p:sp>
        <p:nvSpPr>
          <p:cNvPr id="132" name="TextBox 74">
            <a:extLst>
              <a:ext uri="{FF2B5EF4-FFF2-40B4-BE49-F238E27FC236}">
                <a16:creationId xmlns:a16="http://schemas.microsoft.com/office/drawing/2014/main" id="{5F2EC270-FE9A-FB4B-A3A6-11076E7F06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619" y="3903135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FortiClient</a:t>
            </a: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Smartphone</a:t>
            </a:r>
          </a:p>
        </p:txBody>
      </p:sp>
      <p:sp>
        <p:nvSpPr>
          <p:cNvPr id="136" name="TextBox 78">
            <a:extLst>
              <a:ext uri="{FF2B5EF4-FFF2-40B4-BE49-F238E27FC236}">
                <a16:creationId xmlns:a16="http://schemas.microsoft.com/office/drawing/2014/main" id="{48D4A2F1-5BE0-024B-8C18-AAD443B384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4449" y="1468968"/>
            <a:ext cx="151302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solidFill>
                  <a:srgbClr val="404040"/>
                </a:solidFill>
                <a:cs typeface="Helvetica 55 Roman" charset="0"/>
              </a:rPr>
              <a:t>FortiClient</a:t>
            </a:r>
            <a:endParaRPr lang="en-US" sz="1100">
              <a:solidFill>
                <a:srgbClr val="404040"/>
              </a:solidFill>
              <a:cs typeface="Helvetica 55 Roman" charset="0"/>
            </a:endParaRPr>
          </a:p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Desktop</a:t>
            </a:r>
          </a:p>
        </p:txBody>
      </p:sp>
      <p:sp>
        <p:nvSpPr>
          <p:cNvPr id="138" name="TextBox 28">
            <a:extLst>
              <a:ext uri="{FF2B5EF4-FFF2-40B4-BE49-F238E27FC236}">
                <a16:creationId xmlns:a16="http://schemas.microsoft.com/office/drawing/2014/main" id="{90BE9014-C516-CA4A-8513-5729C0C4E3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4449" y="2686053"/>
            <a:ext cx="151302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FortiClient</a:t>
            </a:r>
          </a:p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Monitor/Keyboard</a:t>
            </a:r>
          </a:p>
        </p:txBody>
      </p:sp>
      <p:sp>
        <p:nvSpPr>
          <p:cNvPr id="139" name="TextBox 31">
            <a:extLst>
              <a:ext uri="{FF2B5EF4-FFF2-40B4-BE49-F238E27FC236}">
                <a16:creationId xmlns:a16="http://schemas.microsoft.com/office/drawing/2014/main" id="{6BAE8DB0-5F19-7846-B23C-2025C13F33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0799" y="3881967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FortiClient</a:t>
            </a: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Monitor</a:t>
            </a:r>
          </a:p>
        </p:txBody>
      </p:sp>
      <p:pic>
        <p:nvPicPr>
          <p:cNvPr id="140" name="Picture 32">
            <a:extLst>
              <a:ext uri="{FF2B5EF4-FFF2-40B4-BE49-F238E27FC236}">
                <a16:creationId xmlns:a16="http://schemas.microsoft.com/office/drawing/2014/main" id="{8FF535E3-70E8-1E4F-8AC4-7C30AB8B09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7501" y="1644651"/>
            <a:ext cx="643299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" name="Picture 33">
            <a:extLst>
              <a:ext uri="{FF2B5EF4-FFF2-40B4-BE49-F238E27FC236}">
                <a16:creationId xmlns:a16="http://schemas.microsoft.com/office/drawing/2014/main" id="{C21AE695-CE7D-FE45-9977-7DC108FBFD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7500" y="2863851"/>
            <a:ext cx="68350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2" name="TextBox 34">
            <a:extLst>
              <a:ext uri="{FF2B5EF4-FFF2-40B4-BE49-F238E27FC236}">
                <a16:creationId xmlns:a16="http://schemas.microsoft.com/office/drawing/2014/main" id="{5C473A81-372D-6A46-A397-D7CD3F9F2B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7569" y="5063068"/>
            <a:ext cx="151302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FortiClient</a:t>
            </a: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Laptop</a:t>
            </a:r>
          </a:p>
        </p:txBody>
      </p:sp>
      <p:pic>
        <p:nvPicPr>
          <p:cNvPr id="143" name="Picture 38">
            <a:extLst>
              <a:ext uri="{FF2B5EF4-FFF2-40B4-BE49-F238E27FC236}">
                <a16:creationId xmlns:a16="http://schemas.microsoft.com/office/drawing/2014/main" id="{D583FD67-68AE-5C4D-AFEB-10E43A1FF29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899" y="1564217"/>
            <a:ext cx="501520" cy="1030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" name="Picture 39">
            <a:extLst>
              <a:ext uri="{FF2B5EF4-FFF2-40B4-BE49-F238E27FC236}">
                <a16:creationId xmlns:a16="http://schemas.microsoft.com/office/drawing/2014/main" id="{BEF219E8-986F-3E42-BAA2-392DD9E714A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028" y="1564217"/>
            <a:ext cx="501519" cy="1030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5" name="Picture 41">
            <a:extLst>
              <a:ext uri="{FF2B5EF4-FFF2-40B4-BE49-F238E27FC236}">
                <a16:creationId xmlns:a16="http://schemas.microsoft.com/office/drawing/2014/main" id="{344A8E48-348C-E84D-B57F-C5C342467DB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752" y="2874435"/>
            <a:ext cx="948020" cy="639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6" name="Picture 42">
            <a:extLst>
              <a:ext uri="{FF2B5EF4-FFF2-40B4-BE49-F238E27FC236}">
                <a16:creationId xmlns:a16="http://schemas.microsoft.com/office/drawing/2014/main" id="{099CA027-0E2D-A44B-8910-4C9CA8E1B77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309" y="4059768"/>
            <a:ext cx="425339" cy="73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" name="Picture 44">
            <a:extLst>
              <a:ext uri="{FF2B5EF4-FFF2-40B4-BE49-F238E27FC236}">
                <a16:creationId xmlns:a16="http://schemas.microsoft.com/office/drawing/2014/main" id="{63780C0B-998F-B840-BD06-5825C2BA635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819" y="1767419"/>
            <a:ext cx="795659" cy="563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" name="Picture 45">
            <a:extLst>
              <a:ext uri="{FF2B5EF4-FFF2-40B4-BE49-F238E27FC236}">
                <a16:creationId xmlns:a16="http://schemas.microsoft.com/office/drawing/2014/main" id="{855B82C5-68F2-E144-8BF4-72CCA914105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6837" y="2882902"/>
            <a:ext cx="691970" cy="706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9" name="TextBox 148">
            <a:extLst>
              <a:ext uri="{FF2B5EF4-FFF2-40B4-BE49-F238E27FC236}">
                <a16:creationId xmlns:a16="http://schemas.microsoft.com/office/drawing/2014/main" id="{684868C2-8658-AA4A-B77B-49339123261A}"/>
              </a:ext>
            </a:extLst>
          </p:cNvPr>
          <p:cNvSpPr txBox="1"/>
          <p:nvPr/>
        </p:nvSpPr>
        <p:spPr>
          <a:xfrm>
            <a:off x="2041524" y="1327152"/>
            <a:ext cx="135854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FLAT</a:t>
            </a:r>
          </a:p>
        </p:txBody>
      </p:sp>
      <p:cxnSp>
        <p:nvCxnSpPr>
          <p:cNvPr id="150" name="Straight Connector 149">
            <a:extLst>
              <a:ext uri="{FF2B5EF4-FFF2-40B4-BE49-F238E27FC236}">
                <a16:creationId xmlns:a16="http://schemas.microsoft.com/office/drawing/2014/main" id="{37FEC17A-6157-A843-AACA-90FA7E38AD65}"/>
              </a:ext>
            </a:extLst>
          </p:cNvPr>
          <p:cNvCxnSpPr/>
          <p:nvPr/>
        </p:nvCxnSpPr>
        <p:spPr bwMode="auto">
          <a:xfrm>
            <a:off x="3400069" y="12192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1" name="TextBox 150">
            <a:extLst>
              <a:ext uri="{FF2B5EF4-FFF2-40B4-BE49-F238E27FC236}">
                <a16:creationId xmlns:a16="http://schemas.microsoft.com/office/drawing/2014/main" id="{89AEF475-639E-5144-9EBC-59EEDD3CB621}"/>
              </a:ext>
            </a:extLst>
          </p:cNvPr>
          <p:cNvSpPr txBox="1"/>
          <p:nvPr/>
        </p:nvSpPr>
        <p:spPr>
          <a:xfrm>
            <a:off x="3400070" y="1325034"/>
            <a:ext cx="2698048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ISOMETRIC</a:t>
            </a:r>
          </a:p>
        </p:txBody>
      </p:sp>
      <p:cxnSp>
        <p:nvCxnSpPr>
          <p:cNvPr id="152" name="Straight Connector 151">
            <a:extLst>
              <a:ext uri="{FF2B5EF4-FFF2-40B4-BE49-F238E27FC236}">
                <a16:creationId xmlns:a16="http://schemas.microsoft.com/office/drawing/2014/main" id="{51E7E3EB-9863-0C46-B496-E78222E05722}"/>
              </a:ext>
            </a:extLst>
          </p:cNvPr>
          <p:cNvCxnSpPr/>
          <p:nvPr/>
        </p:nvCxnSpPr>
        <p:spPr bwMode="auto">
          <a:xfrm>
            <a:off x="4726874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3" name="Straight Connector 152">
            <a:extLst>
              <a:ext uri="{FF2B5EF4-FFF2-40B4-BE49-F238E27FC236}">
                <a16:creationId xmlns:a16="http://schemas.microsoft.com/office/drawing/2014/main" id="{5546CEC0-9E35-2846-8C59-964374134AF4}"/>
              </a:ext>
            </a:extLst>
          </p:cNvPr>
          <p:cNvCxnSpPr/>
          <p:nvPr/>
        </p:nvCxnSpPr>
        <p:spPr bwMode="auto">
          <a:xfrm>
            <a:off x="9492366" y="1221318"/>
            <a:ext cx="0" cy="50419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BBCD12B3-8F1F-B143-A41A-0747A62B4513}"/>
              </a:ext>
            </a:extLst>
          </p:cNvPr>
          <p:cNvCxnSpPr/>
          <p:nvPr/>
        </p:nvCxnSpPr>
        <p:spPr bwMode="auto">
          <a:xfrm>
            <a:off x="10817055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5" name="TextBox 154">
            <a:extLst>
              <a:ext uri="{FF2B5EF4-FFF2-40B4-BE49-F238E27FC236}">
                <a16:creationId xmlns:a16="http://schemas.microsoft.com/office/drawing/2014/main" id="{D6800136-0CAD-C44D-AC81-FD6B8DB3CF48}"/>
              </a:ext>
            </a:extLst>
          </p:cNvPr>
          <p:cNvSpPr txBox="1"/>
          <p:nvPr/>
        </p:nvSpPr>
        <p:spPr>
          <a:xfrm>
            <a:off x="9494484" y="1301752"/>
            <a:ext cx="2695931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ISOMETRIC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6A5E7D48-69D8-D74A-B7FA-5AF2F351D28F}"/>
              </a:ext>
            </a:extLst>
          </p:cNvPr>
          <p:cNvSpPr txBox="1"/>
          <p:nvPr/>
        </p:nvSpPr>
        <p:spPr>
          <a:xfrm>
            <a:off x="8129588" y="1327152"/>
            <a:ext cx="1360662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FLAT</a:t>
            </a:r>
          </a:p>
        </p:txBody>
      </p:sp>
      <p:pic>
        <p:nvPicPr>
          <p:cNvPr id="157" name="Picture 86">
            <a:extLst>
              <a:ext uri="{FF2B5EF4-FFF2-40B4-BE49-F238E27FC236}">
                <a16:creationId xmlns:a16="http://schemas.microsoft.com/office/drawing/2014/main" id="{D90E3CEA-4265-D64B-8F65-BCA522348FD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797" y="3963920"/>
            <a:ext cx="370658" cy="1012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8" name="Picture 7" descr="Fortinet_Server_Rack_Flat.png">
            <a:extLst>
              <a:ext uri="{FF2B5EF4-FFF2-40B4-BE49-F238E27FC236}">
                <a16:creationId xmlns:a16="http://schemas.microsoft.com/office/drawing/2014/main" id="{1F2BDD6F-0D76-684A-8B7D-804A6E1CA44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813" y="1644651"/>
            <a:ext cx="3512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" name="Picture 8" descr="Fortinet_1u_Server_Flat.png">
            <a:extLst>
              <a:ext uri="{FF2B5EF4-FFF2-40B4-BE49-F238E27FC236}">
                <a16:creationId xmlns:a16="http://schemas.microsoft.com/office/drawing/2014/main" id="{262E0CC9-9D25-0B41-A573-15DBA3C1290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6039" y="3177119"/>
            <a:ext cx="848562" cy="146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0" name="Picture 101">
            <a:extLst>
              <a:ext uri="{FF2B5EF4-FFF2-40B4-BE49-F238E27FC236}">
                <a16:creationId xmlns:a16="http://schemas.microsoft.com/office/drawing/2014/main" id="{3C821F93-24AD-9F43-B4D6-2BE89726369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067" y="2908301"/>
            <a:ext cx="945904" cy="637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" name="Picture 47">
            <a:extLst>
              <a:ext uri="{FF2B5EF4-FFF2-40B4-BE49-F238E27FC236}">
                <a16:creationId xmlns:a16="http://schemas.microsoft.com/office/drawing/2014/main" id="{52594315-91D2-5F44-ADF4-5E32C4E6BB1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66504" y="3977247"/>
            <a:ext cx="370658" cy="100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2" name="Picture 49">
            <a:extLst>
              <a:ext uri="{FF2B5EF4-FFF2-40B4-BE49-F238E27FC236}">
                <a16:creationId xmlns:a16="http://schemas.microsoft.com/office/drawing/2014/main" id="{BC3ACB2A-23A4-B24F-8360-37D1FD67AD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66214" y="1642535"/>
            <a:ext cx="643299" cy="840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" name="Picture 50">
            <a:extLst>
              <a:ext uri="{FF2B5EF4-FFF2-40B4-BE49-F238E27FC236}">
                <a16:creationId xmlns:a16="http://schemas.microsoft.com/office/drawing/2014/main" id="{03C4E4F3-589F-F34B-844F-42819389FA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66215" y="2861735"/>
            <a:ext cx="681389" cy="840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" name="TextBox 74">
            <a:extLst>
              <a:ext uri="{FF2B5EF4-FFF2-40B4-BE49-F238E27FC236}">
                <a16:creationId xmlns:a16="http://schemas.microsoft.com/office/drawing/2014/main" id="{9784D36F-69C2-574A-8C6F-1AE68B2BC4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686" y="5071535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solidFill>
                  <a:srgbClr val="404040"/>
                </a:solidFill>
                <a:cs typeface="Helvetica 55 Roman" charset="0"/>
              </a:rPr>
              <a:t>FortiClient</a:t>
            </a:r>
            <a:endParaRPr lang="en-US" sz="1100">
              <a:solidFill>
                <a:srgbClr val="404040"/>
              </a:solidFill>
              <a:cs typeface="Helvetica 55 Roman" charset="0"/>
            </a:endParaRPr>
          </a:p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Tablet</a:t>
            </a:r>
          </a:p>
        </p:txBody>
      </p:sp>
      <p:pic>
        <p:nvPicPr>
          <p:cNvPr id="165" name="Picture 164" descr="Iso_Tablet_Shield.emf">
            <a:extLst>
              <a:ext uri="{FF2B5EF4-FFF2-40B4-BE49-F238E27FC236}">
                <a16:creationId xmlns:a16="http://schemas.microsoft.com/office/drawing/2014/main" id="{CC4BA106-9085-BF43-A658-FF654940AF6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6014" y="5173133"/>
            <a:ext cx="490580" cy="1143000"/>
          </a:xfrm>
          <a:prstGeom prst="rect">
            <a:avLst/>
          </a:prstGeom>
        </p:spPr>
      </p:pic>
      <p:pic>
        <p:nvPicPr>
          <p:cNvPr id="166" name="Picture 165" descr="Iso_Tablet_Shield_Right.emf">
            <a:extLst>
              <a:ext uri="{FF2B5EF4-FFF2-40B4-BE49-F238E27FC236}">
                <a16:creationId xmlns:a16="http://schemas.microsoft.com/office/drawing/2014/main" id="{9507049E-5E24-AA47-A23F-DE7A8A53DEF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6527" y="5156201"/>
            <a:ext cx="486146" cy="1168399"/>
          </a:xfrm>
          <a:prstGeom prst="rect">
            <a:avLst/>
          </a:prstGeom>
        </p:spPr>
      </p:pic>
      <p:pic>
        <p:nvPicPr>
          <p:cNvPr id="167" name="Picture 166" descr="Iso_Tablet_Shield_front.emf">
            <a:extLst>
              <a:ext uri="{FF2B5EF4-FFF2-40B4-BE49-F238E27FC236}">
                <a16:creationId xmlns:a16="http://schemas.microsoft.com/office/drawing/2014/main" id="{B878FAF4-8B1E-FC42-A793-3558FEAAF02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122" y="5113866"/>
            <a:ext cx="677036" cy="1007532"/>
          </a:xfrm>
          <a:prstGeom prst="rect">
            <a:avLst/>
          </a:prstGeom>
        </p:spPr>
      </p:pic>
      <p:pic>
        <p:nvPicPr>
          <p:cNvPr id="171" name="Picture 36">
            <a:extLst>
              <a:ext uri="{FF2B5EF4-FFF2-40B4-BE49-F238E27FC236}">
                <a16:creationId xmlns:a16="http://schemas.microsoft.com/office/drawing/2014/main" id="{CE9A3F05-C154-2F41-A6E9-00981CDADB3F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6197" y="4030135"/>
            <a:ext cx="630602" cy="861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" name="Picture 43">
            <a:extLst>
              <a:ext uri="{FF2B5EF4-FFF2-40B4-BE49-F238E27FC236}">
                <a16:creationId xmlns:a16="http://schemas.microsoft.com/office/drawing/2014/main" id="{1700579F-6F94-1B44-B014-E466037B621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6641" y="5308793"/>
            <a:ext cx="922626" cy="641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3" name="Picture 46">
            <a:extLst>
              <a:ext uri="{FF2B5EF4-FFF2-40B4-BE49-F238E27FC236}">
                <a16:creationId xmlns:a16="http://schemas.microsoft.com/office/drawing/2014/main" id="{88948566-7F15-C54B-8447-2F7B73AC7607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6682" y="4145900"/>
            <a:ext cx="746988" cy="626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" name="Picture 87">
            <a:extLst>
              <a:ext uri="{FF2B5EF4-FFF2-40B4-BE49-F238E27FC236}">
                <a16:creationId xmlns:a16="http://schemas.microsoft.com/office/drawing/2014/main" id="{6E4B7ACD-5B3B-8941-8069-7DE40A43306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3807" y="5159323"/>
            <a:ext cx="848562" cy="905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5" name="Picture 48">
            <a:extLst>
              <a:ext uri="{FF2B5EF4-FFF2-40B4-BE49-F238E27FC236}">
                <a16:creationId xmlns:a16="http://schemas.microsoft.com/office/drawing/2014/main" id="{9828044F-12D2-D34B-AD60-AB00C33140AB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19849" y="5182471"/>
            <a:ext cx="848562" cy="905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6" name="Picture 51">
            <a:extLst>
              <a:ext uri="{FF2B5EF4-FFF2-40B4-BE49-F238E27FC236}">
                <a16:creationId xmlns:a16="http://schemas.microsoft.com/office/drawing/2014/main" id="{8DC8FD34-69C2-9C4D-AF4A-9FB0DEC6F742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65641" y="4015558"/>
            <a:ext cx="632718" cy="861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13740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Rectangle 145"/>
          <p:cNvSpPr/>
          <p:nvPr/>
        </p:nvSpPr>
        <p:spPr bwMode="invGray">
          <a:xfrm>
            <a:off x="6072367" y="1561125"/>
            <a:ext cx="497682" cy="4734024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 bwMode="invGray">
          <a:xfrm>
            <a:off x="8185052" y="1548246"/>
            <a:ext cx="569218" cy="4734024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7170" name="Straight Connector 9"/>
          <p:cNvCxnSpPr>
            <a:cxnSpLocks noChangeShapeType="1"/>
          </p:cNvCxnSpPr>
          <p:nvPr/>
        </p:nvCxnSpPr>
        <p:spPr bwMode="auto">
          <a:xfrm flipV="1">
            <a:off x="1589" y="15451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01" name="Straight Connector 300"/>
          <p:cNvCxnSpPr/>
          <p:nvPr/>
        </p:nvCxnSpPr>
        <p:spPr bwMode="auto">
          <a:xfrm flipV="1">
            <a:off x="12170" y="27241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203" name="TextBox 316"/>
          <p:cNvSpPr txBox="1">
            <a:spLocks noChangeArrowheads="1"/>
          </p:cNvSpPr>
          <p:nvPr/>
        </p:nvSpPr>
        <p:spPr bwMode="auto">
          <a:xfrm>
            <a:off x="8908" y="2744448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FortiAP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7204" name="Picture 3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390" y="2797368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19" name="Straight Connector 318"/>
          <p:cNvCxnSpPr/>
          <p:nvPr/>
        </p:nvCxnSpPr>
        <p:spPr bwMode="auto">
          <a:xfrm flipV="1">
            <a:off x="1589" y="3903139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7206" name="Picture 3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981" y="2797368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11" name="Picture 3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0637" y="2797368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12" name="Picture 3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769" y="2797368"/>
            <a:ext cx="459196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37" name="Straight Connector 336"/>
          <p:cNvCxnSpPr/>
          <p:nvPr/>
        </p:nvCxnSpPr>
        <p:spPr bwMode="auto">
          <a:xfrm flipV="1">
            <a:off x="12169" y="3314893"/>
            <a:ext cx="12154968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5" name="Straight Connector 354"/>
          <p:cNvCxnSpPr/>
          <p:nvPr/>
        </p:nvCxnSpPr>
        <p:spPr bwMode="auto">
          <a:xfrm flipV="1">
            <a:off x="1589" y="4485218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3" name="Straight Connector 372"/>
          <p:cNvCxnSpPr/>
          <p:nvPr/>
        </p:nvCxnSpPr>
        <p:spPr bwMode="auto">
          <a:xfrm flipV="1">
            <a:off x="12170" y="5073651"/>
            <a:ext cx="12188825" cy="25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1" name="Straight Connector 390"/>
          <p:cNvCxnSpPr/>
          <p:nvPr/>
        </p:nvCxnSpPr>
        <p:spPr bwMode="auto">
          <a:xfrm flipV="1">
            <a:off x="18518" y="5664201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249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DB291B"/>
                </a:solidFill>
                <a:latin typeface="Arial" charset="0"/>
              </a:rPr>
              <a:t>Security-Driven Networking </a:t>
            </a:r>
            <a:r>
              <a:rPr lang="en-US" sz="2400" dirty="0">
                <a:latin typeface="Arial" charset="0"/>
              </a:rPr>
              <a:t>– Products 1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389" y="2884152"/>
            <a:ext cx="406557" cy="32922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911" y="2889799"/>
            <a:ext cx="412011" cy="333639"/>
          </a:xfrm>
          <a:prstGeom prst="rect">
            <a:avLst/>
          </a:prstGeom>
        </p:spPr>
      </p:pic>
      <p:cxnSp>
        <p:nvCxnSpPr>
          <p:cNvPr id="121" name="Straight Connector 120"/>
          <p:cNvCxnSpPr/>
          <p:nvPr/>
        </p:nvCxnSpPr>
        <p:spPr bwMode="auto">
          <a:xfrm>
            <a:off x="2458285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2" name="Straight Connector 121"/>
          <p:cNvCxnSpPr/>
          <p:nvPr/>
        </p:nvCxnSpPr>
        <p:spPr bwMode="auto">
          <a:xfrm>
            <a:off x="3505271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3" name="Straight Connector 122"/>
          <p:cNvCxnSpPr/>
          <p:nvPr/>
        </p:nvCxnSpPr>
        <p:spPr bwMode="auto">
          <a:xfrm>
            <a:off x="4537257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4" name="Straight Connector 123"/>
          <p:cNvCxnSpPr/>
          <p:nvPr/>
        </p:nvCxnSpPr>
        <p:spPr bwMode="auto">
          <a:xfrm>
            <a:off x="8750001" y="1238439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5" name="Straight Connector 124"/>
          <p:cNvCxnSpPr/>
          <p:nvPr/>
        </p:nvCxnSpPr>
        <p:spPr bwMode="auto">
          <a:xfrm>
            <a:off x="9388123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6" name="Straight Connector 125"/>
          <p:cNvCxnSpPr/>
          <p:nvPr/>
        </p:nvCxnSpPr>
        <p:spPr bwMode="auto">
          <a:xfrm>
            <a:off x="10044122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7" name="Straight Connector 126"/>
          <p:cNvCxnSpPr/>
          <p:nvPr/>
        </p:nvCxnSpPr>
        <p:spPr bwMode="auto">
          <a:xfrm>
            <a:off x="10700125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8" name="Straight Connector 127"/>
          <p:cNvCxnSpPr/>
          <p:nvPr/>
        </p:nvCxnSpPr>
        <p:spPr bwMode="auto">
          <a:xfrm>
            <a:off x="11311528" y="1209674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9" name="TextBox 128"/>
          <p:cNvSpPr txBox="1"/>
          <p:nvPr/>
        </p:nvSpPr>
        <p:spPr>
          <a:xfrm>
            <a:off x="1635427" y="1224267"/>
            <a:ext cx="636951" cy="29264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Base product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(hardware, software, etc.)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2600692" y="1224267"/>
            <a:ext cx="807932" cy="969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Virtual Machine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369193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CLOUD VM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6749193" y="122426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RUGGED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9428333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1U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10075866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2U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1066625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3U+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11356665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ALT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7863284" y="1224268"/>
            <a:ext cx="636950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Gut</a:t>
            </a:r>
          </a:p>
        </p:txBody>
      </p:sp>
      <p:cxnSp>
        <p:nvCxnSpPr>
          <p:cNvPr id="138" name="Straight Connector 137"/>
          <p:cNvCxnSpPr/>
          <p:nvPr/>
        </p:nvCxnSpPr>
        <p:spPr bwMode="auto">
          <a:xfrm>
            <a:off x="7628334" y="1229973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9" name="Straight Connector 138"/>
          <p:cNvCxnSpPr/>
          <p:nvPr/>
        </p:nvCxnSpPr>
        <p:spPr bwMode="auto">
          <a:xfrm>
            <a:off x="5578494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0" name="Straight Connector 139"/>
          <p:cNvCxnSpPr/>
          <p:nvPr/>
        </p:nvCxnSpPr>
        <p:spPr bwMode="auto">
          <a:xfrm>
            <a:off x="6561938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1" name="TextBox 140"/>
          <p:cNvSpPr txBox="1"/>
          <p:nvPr/>
        </p:nvSpPr>
        <p:spPr>
          <a:xfrm>
            <a:off x="474296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Color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5710198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Hosted/SaaS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879138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DESKTOP</a:t>
            </a:r>
          </a:p>
        </p:txBody>
      </p:sp>
      <p:cxnSp>
        <p:nvCxnSpPr>
          <p:cNvPr id="144" name="Straight Connector 143"/>
          <p:cNvCxnSpPr/>
          <p:nvPr/>
        </p:nvCxnSpPr>
        <p:spPr bwMode="auto">
          <a:xfrm>
            <a:off x="1431923" y="1217085"/>
            <a:ext cx="0" cy="5046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282" name="Rectangle 4"/>
          <p:cNvSpPr>
            <a:spLocks noChangeArrowheads="1"/>
          </p:cNvSpPr>
          <p:nvPr/>
        </p:nvSpPr>
        <p:spPr bwMode="auto">
          <a:xfrm>
            <a:off x="8756121" y="2755060"/>
            <a:ext cx="3438525" cy="54857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05516" y="2900025"/>
            <a:ext cx="3389924" cy="309033"/>
          </a:xfrm>
          <a:prstGeom prst="rect">
            <a:avLst/>
          </a:prstGeom>
          <a:noFill/>
        </p:spPr>
        <p:txBody>
          <a:bodyPr wrap="square" lIns="121899" tIns="60949" rIns="121899" bIns="60949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Helvetica 55 Roman"/>
                <a:cs typeface="Helvetica 55 Roman"/>
              </a:rPr>
              <a:t>See Slide 6</a:t>
            </a:r>
          </a:p>
        </p:txBody>
      </p:sp>
      <p:pic>
        <p:nvPicPr>
          <p:cNvPr id="145" name="Picture 2" descr="Cloud-AP-Managment.em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622" y="2848544"/>
            <a:ext cx="466867" cy="360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Cloud-AP-Managment-Lt.em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496" y="2875685"/>
            <a:ext cx="449529" cy="347133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BF7A2EB9-E33E-724D-9667-766F37A1AF2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301748" y="148335"/>
            <a:ext cx="679921" cy="679921"/>
          </a:xfrm>
          <a:prstGeom prst="rect">
            <a:avLst/>
          </a:prstGeom>
        </p:spPr>
      </p:pic>
      <p:pic>
        <p:nvPicPr>
          <p:cNvPr id="147" name="Picture 146">
            <a:extLst>
              <a:ext uri="{FF2B5EF4-FFF2-40B4-BE49-F238E27FC236}">
                <a16:creationId xmlns:a16="http://schemas.microsoft.com/office/drawing/2014/main" id="{2E1990B6-904A-E543-9C65-2B429A82099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80199" y="1649482"/>
            <a:ext cx="445670" cy="445670"/>
          </a:xfrm>
          <a:prstGeom prst="rect">
            <a:avLst/>
          </a:prstGeom>
        </p:spPr>
      </p:pic>
      <p:pic>
        <p:nvPicPr>
          <p:cNvPr id="148" name="Picture 147">
            <a:extLst>
              <a:ext uri="{FF2B5EF4-FFF2-40B4-BE49-F238E27FC236}">
                <a16:creationId xmlns:a16="http://schemas.microsoft.com/office/drawing/2014/main" id="{B2A5A523-B1CB-F84A-AB14-9BB933F19BC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11921" y="1659598"/>
            <a:ext cx="428286" cy="428286"/>
          </a:xfrm>
          <a:prstGeom prst="rect">
            <a:avLst/>
          </a:prstGeom>
        </p:spPr>
      </p:pic>
      <p:sp>
        <p:nvSpPr>
          <p:cNvPr id="149" name="TextBox 190">
            <a:extLst>
              <a:ext uri="{FF2B5EF4-FFF2-40B4-BE49-F238E27FC236}">
                <a16:creationId xmlns:a16="http://schemas.microsoft.com/office/drawing/2014/main" id="{C169FAF6-4D7F-8B46-B1E6-06F3C5219F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8" y="1566702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FortiGate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50" name="Picture 273">
            <a:extLst>
              <a:ext uri="{FF2B5EF4-FFF2-40B4-BE49-F238E27FC236}">
                <a16:creationId xmlns:a16="http://schemas.microsoft.com/office/drawing/2014/main" id="{AF96FBF3-9C7F-064B-A86F-F29325DC4AF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390" y="1635977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" name="Picture 274">
            <a:extLst>
              <a:ext uri="{FF2B5EF4-FFF2-40B4-BE49-F238E27FC236}">
                <a16:creationId xmlns:a16="http://schemas.microsoft.com/office/drawing/2014/main" id="{55573D43-A29E-6D4B-BBE1-F54CC1D2A3E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981" y="1635977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Picture 275">
            <a:extLst>
              <a:ext uri="{FF2B5EF4-FFF2-40B4-BE49-F238E27FC236}">
                <a16:creationId xmlns:a16="http://schemas.microsoft.com/office/drawing/2014/main" id="{DE4627BE-AAD3-CB43-BB81-2540DC809E1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302" y="1635977"/>
            <a:ext cx="459006" cy="45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" name="Picture 276">
            <a:extLst>
              <a:ext uri="{FF2B5EF4-FFF2-40B4-BE49-F238E27FC236}">
                <a16:creationId xmlns:a16="http://schemas.microsoft.com/office/drawing/2014/main" id="{3580D302-BAF9-F54C-B491-C169EF082A3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275" y="1640209"/>
            <a:ext cx="459196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Picture 277">
            <a:extLst>
              <a:ext uri="{FF2B5EF4-FFF2-40B4-BE49-F238E27FC236}">
                <a16:creationId xmlns:a16="http://schemas.microsoft.com/office/drawing/2014/main" id="{06B05A67-7BC5-FD4B-A6CF-F65F297E2DF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316" y="1640209"/>
            <a:ext cx="459196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" name="Picture 278">
            <a:extLst>
              <a:ext uri="{FF2B5EF4-FFF2-40B4-BE49-F238E27FC236}">
                <a16:creationId xmlns:a16="http://schemas.microsoft.com/office/drawing/2014/main" id="{D3498595-8918-894A-8C43-967CBC34BD8B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732" y="1640209"/>
            <a:ext cx="461313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" name="Picture 279">
            <a:extLst>
              <a:ext uri="{FF2B5EF4-FFF2-40B4-BE49-F238E27FC236}">
                <a16:creationId xmlns:a16="http://schemas.microsoft.com/office/drawing/2014/main" id="{5E7C9C4D-C443-3641-B8D3-7B98F1AED8FE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8605" y="1572476"/>
            <a:ext cx="461313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7" name="Picture 280">
            <a:extLst>
              <a:ext uri="{FF2B5EF4-FFF2-40B4-BE49-F238E27FC236}">
                <a16:creationId xmlns:a16="http://schemas.microsoft.com/office/drawing/2014/main" id="{4ED3F8DF-ED51-7B43-BB01-A12CE2125A36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9355" y="1635976"/>
            <a:ext cx="437513" cy="437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8" name="Picture 281">
            <a:extLst>
              <a:ext uri="{FF2B5EF4-FFF2-40B4-BE49-F238E27FC236}">
                <a16:creationId xmlns:a16="http://schemas.microsoft.com/office/drawing/2014/main" id="{85C915A8-D72B-DF4D-B184-456C1A8BDCE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489" y="1635976"/>
            <a:ext cx="427166" cy="427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" name="Picture 282">
            <a:extLst>
              <a:ext uri="{FF2B5EF4-FFF2-40B4-BE49-F238E27FC236}">
                <a16:creationId xmlns:a16="http://schemas.microsoft.com/office/drawing/2014/main" id="{49FB4BDA-63D1-EF46-A909-1C8278E9B845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7488" y="1872195"/>
            <a:ext cx="459196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0" name="Picture 283">
            <a:extLst>
              <a:ext uri="{FF2B5EF4-FFF2-40B4-BE49-F238E27FC236}">
                <a16:creationId xmlns:a16="http://schemas.microsoft.com/office/drawing/2014/main" id="{C78FF877-C01A-0A40-93AF-7964D9B556B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7836" y="1828480"/>
            <a:ext cx="461313" cy="33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" name="Picture 288">
            <a:extLst>
              <a:ext uri="{FF2B5EF4-FFF2-40B4-BE49-F238E27FC236}">
                <a16:creationId xmlns:a16="http://schemas.microsoft.com/office/drawing/2014/main" id="{B62A91E9-F6D9-E44F-AF90-723C6B9C6204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9875" y="1875882"/>
            <a:ext cx="459196" cy="359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" name="Picture 333">
            <a:extLst>
              <a:ext uri="{FF2B5EF4-FFF2-40B4-BE49-F238E27FC236}">
                <a16:creationId xmlns:a16="http://schemas.microsoft.com/office/drawing/2014/main" id="{3F90EA43-2AAF-1F4B-8A84-17B18601867C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4421" y="1733268"/>
            <a:ext cx="4761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" name="Picture 229">
            <a:extLst>
              <a:ext uri="{FF2B5EF4-FFF2-40B4-BE49-F238E27FC236}">
                <a16:creationId xmlns:a16="http://schemas.microsoft.com/office/drawing/2014/main" id="{6AC187F7-958D-074C-AA09-736DCAA90F30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9842" y="1843272"/>
            <a:ext cx="444384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" name="Picture 232">
            <a:extLst>
              <a:ext uri="{FF2B5EF4-FFF2-40B4-BE49-F238E27FC236}">
                <a16:creationId xmlns:a16="http://schemas.microsoft.com/office/drawing/2014/main" id="{20DCF078-06E7-2749-AA90-DA46A3929626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9483" y="2124352"/>
            <a:ext cx="461313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" name="Picture 286">
            <a:extLst>
              <a:ext uri="{FF2B5EF4-FFF2-40B4-BE49-F238E27FC236}">
                <a16:creationId xmlns:a16="http://schemas.microsoft.com/office/drawing/2014/main" id="{787BE5A4-4274-E544-B4B9-FB2727B5E9F1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9132" y="2083731"/>
            <a:ext cx="461313" cy="33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7" name="Picture 287">
            <a:extLst>
              <a:ext uri="{FF2B5EF4-FFF2-40B4-BE49-F238E27FC236}">
                <a16:creationId xmlns:a16="http://schemas.microsoft.com/office/drawing/2014/main" id="{CF9EEACD-6F73-6A46-98EA-AA5BF2E374C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2566" y="2191716"/>
            <a:ext cx="461313" cy="359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" name="Picture 290">
            <a:extLst>
              <a:ext uri="{FF2B5EF4-FFF2-40B4-BE49-F238E27FC236}">
                <a16:creationId xmlns:a16="http://schemas.microsoft.com/office/drawing/2014/main" id="{B9EA819E-683B-644F-8C51-466D6E0327D1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5692" y="1577341"/>
            <a:ext cx="47401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9" name="Picture 168">
            <a:extLst>
              <a:ext uri="{FF2B5EF4-FFF2-40B4-BE49-F238E27FC236}">
                <a16:creationId xmlns:a16="http://schemas.microsoft.com/office/drawing/2014/main" id="{F8442C1E-3220-5346-A458-5574BC7B4D31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9617" y="1669758"/>
            <a:ext cx="346169" cy="393496"/>
          </a:xfrm>
          <a:prstGeom prst="rect">
            <a:avLst/>
          </a:prstGeom>
        </p:spPr>
      </p:pic>
      <p:pic>
        <p:nvPicPr>
          <p:cNvPr id="170" name="Picture 169">
            <a:extLst>
              <a:ext uri="{FF2B5EF4-FFF2-40B4-BE49-F238E27FC236}">
                <a16:creationId xmlns:a16="http://schemas.microsoft.com/office/drawing/2014/main" id="{1FF14BCE-F6D9-6A4B-824C-50B4D3FA7731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5758" y="1672574"/>
            <a:ext cx="338982" cy="386652"/>
          </a:xfrm>
          <a:prstGeom prst="rect">
            <a:avLst/>
          </a:prstGeom>
        </p:spPr>
      </p:pic>
      <p:pic>
        <p:nvPicPr>
          <p:cNvPr id="171" name="Picture 170" descr="FortiGate_6000F_Right_FG.emf">
            <a:extLst>
              <a:ext uri="{FF2B5EF4-FFF2-40B4-BE49-F238E27FC236}">
                <a16:creationId xmlns:a16="http://schemas.microsoft.com/office/drawing/2014/main" id="{DE0E631A-9C21-C546-8EE8-6A84A71ED4F1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192" y="2059795"/>
            <a:ext cx="524689" cy="392971"/>
          </a:xfrm>
          <a:prstGeom prst="rect">
            <a:avLst/>
          </a:prstGeom>
        </p:spPr>
      </p:pic>
      <p:pic>
        <p:nvPicPr>
          <p:cNvPr id="173" name="Picture 172" descr="ISO_Fortigate_1u_Front.png">
            <a:extLst>
              <a:ext uri="{FF2B5EF4-FFF2-40B4-BE49-F238E27FC236}">
                <a16:creationId xmlns:a16="http://schemas.microsoft.com/office/drawing/2014/main" id="{0C301C1D-8660-664C-A375-65C73F979646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4872" y="1647986"/>
            <a:ext cx="457200" cy="157410"/>
          </a:xfrm>
          <a:prstGeom prst="rect">
            <a:avLst/>
          </a:prstGeom>
        </p:spPr>
      </p:pic>
      <p:pic>
        <p:nvPicPr>
          <p:cNvPr id="174" name="Picture 173" descr="ISO_Fortigate_2u_Front.png">
            <a:extLst>
              <a:ext uri="{FF2B5EF4-FFF2-40B4-BE49-F238E27FC236}">
                <a16:creationId xmlns:a16="http://schemas.microsoft.com/office/drawing/2014/main" id="{5B2DD894-5B50-6F42-8E72-C37CCB3D5E8E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5387" y="1632921"/>
            <a:ext cx="457200" cy="179590"/>
          </a:xfrm>
          <a:prstGeom prst="rect">
            <a:avLst/>
          </a:prstGeom>
        </p:spPr>
      </p:pic>
      <p:pic>
        <p:nvPicPr>
          <p:cNvPr id="175" name="Picture 174" descr="ISO_Fortigate_3u_Front.png">
            <a:extLst>
              <a:ext uri="{FF2B5EF4-FFF2-40B4-BE49-F238E27FC236}">
                <a16:creationId xmlns:a16="http://schemas.microsoft.com/office/drawing/2014/main" id="{945A3F2E-8E73-2A41-9878-2D95278E4039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3064" y="1609913"/>
            <a:ext cx="457200" cy="214885"/>
          </a:xfrm>
          <a:prstGeom prst="rect">
            <a:avLst/>
          </a:prstGeom>
        </p:spPr>
      </p:pic>
      <p:pic>
        <p:nvPicPr>
          <p:cNvPr id="176" name="Picture 175" descr="cloud-service-fortigate-dk.emf">
            <a:extLst>
              <a:ext uri="{FF2B5EF4-FFF2-40B4-BE49-F238E27FC236}">
                <a16:creationId xmlns:a16="http://schemas.microsoft.com/office/drawing/2014/main" id="{12849970-1ACE-534A-A074-1DA5749FA580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5736" y="1695365"/>
            <a:ext cx="429382" cy="330160"/>
          </a:xfrm>
          <a:prstGeom prst="rect">
            <a:avLst/>
          </a:prstGeom>
        </p:spPr>
      </p:pic>
      <p:pic>
        <p:nvPicPr>
          <p:cNvPr id="177" name="Picture 176" descr="cloud-service-fortigate-dk.emf">
            <a:extLst>
              <a:ext uri="{FF2B5EF4-FFF2-40B4-BE49-F238E27FC236}">
                <a16:creationId xmlns:a16="http://schemas.microsoft.com/office/drawing/2014/main" id="{7F71D9E3-4D1A-7443-88C5-FAFB253319D3}"/>
              </a:ext>
            </a:extLst>
          </p:cNvPr>
          <p:cNvPicPr>
            <a:picLocks noChangeAspect="1"/>
          </p:cNvPicPr>
          <p:nvPr/>
        </p:nvPicPr>
        <p:blipFill>
          <a:blip r:embed="rId38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0468" y="1695365"/>
            <a:ext cx="429382" cy="330160"/>
          </a:xfrm>
          <a:prstGeom prst="rect">
            <a:avLst/>
          </a:prstGeom>
        </p:spPr>
      </p:pic>
      <p:pic>
        <p:nvPicPr>
          <p:cNvPr id="178" name="Picture 177">
            <a:extLst>
              <a:ext uri="{FF2B5EF4-FFF2-40B4-BE49-F238E27FC236}">
                <a16:creationId xmlns:a16="http://schemas.microsoft.com/office/drawing/2014/main" id="{C2F832A0-E8C6-FC45-9992-ED443A49D115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050416" y="2197501"/>
            <a:ext cx="435787" cy="435787"/>
          </a:xfrm>
          <a:prstGeom prst="rect">
            <a:avLst/>
          </a:prstGeom>
        </p:spPr>
      </p:pic>
      <p:pic>
        <p:nvPicPr>
          <p:cNvPr id="179" name="Picture 178">
            <a:extLst>
              <a:ext uri="{FF2B5EF4-FFF2-40B4-BE49-F238E27FC236}">
                <a16:creationId xmlns:a16="http://schemas.microsoft.com/office/drawing/2014/main" id="{B233E66D-B66F-1D48-889E-DE92CDB0E8E1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562536" y="2190435"/>
            <a:ext cx="440771" cy="440771"/>
          </a:xfrm>
          <a:prstGeom prst="rect">
            <a:avLst/>
          </a:prstGeom>
        </p:spPr>
      </p:pic>
      <p:pic>
        <p:nvPicPr>
          <p:cNvPr id="180" name="Picture 179">
            <a:extLst>
              <a:ext uri="{FF2B5EF4-FFF2-40B4-BE49-F238E27FC236}">
                <a16:creationId xmlns:a16="http://schemas.microsoft.com/office/drawing/2014/main" id="{A63D803F-C893-EE4D-9CB0-74DCBFB5CBDD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3009343" y="2178061"/>
            <a:ext cx="450792" cy="450792"/>
          </a:xfrm>
          <a:prstGeom prst="rect">
            <a:avLst/>
          </a:prstGeom>
        </p:spPr>
      </p:pic>
      <p:pic>
        <p:nvPicPr>
          <p:cNvPr id="181" name="Picture 180">
            <a:extLst>
              <a:ext uri="{FF2B5EF4-FFF2-40B4-BE49-F238E27FC236}">
                <a16:creationId xmlns:a16="http://schemas.microsoft.com/office/drawing/2014/main" id="{1E9C5505-41C6-3141-B5FA-CD513D8C2A4F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2524202" y="2174317"/>
            <a:ext cx="439891" cy="439030"/>
          </a:xfrm>
          <a:prstGeom prst="rect">
            <a:avLst/>
          </a:prstGeom>
        </p:spPr>
      </p:pic>
      <p:pic>
        <p:nvPicPr>
          <p:cNvPr id="182" name="Picture 181" descr="FortiGate_6000F_Left_FG.emf">
            <a:extLst>
              <a:ext uri="{FF2B5EF4-FFF2-40B4-BE49-F238E27FC236}">
                <a16:creationId xmlns:a16="http://schemas.microsoft.com/office/drawing/2014/main" id="{84E37E1F-F32A-2440-A56B-660A21C0A52F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9484" y="2255195"/>
            <a:ext cx="504824" cy="378093"/>
          </a:xfrm>
          <a:prstGeom prst="rect">
            <a:avLst/>
          </a:prstGeom>
        </p:spPr>
      </p:pic>
      <p:sp>
        <p:nvSpPr>
          <p:cNvPr id="183" name="TextBox 190">
            <a:extLst>
              <a:ext uri="{FF2B5EF4-FFF2-40B4-BE49-F238E27FC236}">
                <a16:creationId xmlns:a16="http://schemas.microsoft.com/office/drawing/2014/main" id="{95ABC33A-751F-CC49-B7E4-FF4FABA157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8" y="3366231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FortiCarrier</a:t>
            </a:r>
          </a:p>
        </p:txBody>
      </p:sp>
      <p:pic>
        <p:nvPicPr>
          <p:cNvPr id="184" name="Picture 191">
            <a:extLst>
              <a:ext uri="{FF2B5EF4-FFF2-40B4-BE49-F238E27FC236}">
                <a16:creationId xmlns:a16="http://schemas.microsoft.com/office/drawing/2014/main" id="{1707B649-63C9-3A45-A10C-5994E53963EC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390" y="3406449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8" name="Picture 192">
            <a:extLst>
              <a:ext uri="{FF2B5EF4-FFF2-40B4-BE49-F238E27FC236}">
                <a16:creationId xmlns:a16="http://schemas.microsoft.com/office/drawing/2014/main" id="{C7774B08-9319-F14A-B455-1EE105BD09D8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981" y="3406449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9" name="Picture 188">
            <a:extLst>
              <a:ext uri="{FF2B5EF4-FFF2-40B4-BE49-F238E27FC236}">
                <a16:creationId xmlns:a16="http://schemas.microsoft.com/office/drawing/2014/main" id="{746EE4AC-99CA-5943-B0D1-4CA8D06960C4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8414" y="3423841"/>
            <a:ext cx="410406" cy="380096"/>
          </a:xfrm>
          <a:prstGeom prst="rect">
            <a:avLst/>
          </a:prstGeom>
        </p:spPr>
      </p:pic>
      <p:pic>
        <p:nvPicPr>
          <p:cNvPr id="190" name="Picture 189">
            <a:extLst>
              <a:ext uri="{FF2B5EF4-FFF2-40B4-BE49-F238E27FC236}">
                <a16:creationId xmlns:a16="http://schemas.microsoft.com/office/drawing/2014/main" id="{4FE8E53D-E48C-9D4F-83CA-A75638914F84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908" y="3417671"/>
            <a:ext cx="420772" cy="389696"/>
          </a:xfrm>
          <a:prstGeom prst="rect">
            <a:avLst/>
          </a:prstGeom>
        </p:spPr>
      </p:pic>
      <p:pic>
        <p:nvPicPr>
          <p:cNvPr id="191" name="Picture 190">
            <a:extLst>
              <a:ext uri="{FF2B5EF4-FFF2-40B4-BE49-F238E27FC236}">
                <a16:creationId xmlns:a16="http://schemas.microsoft.com/office/drawing/2014/main" id="{B5D3D75A-403B-F745-989A-123A1E1DDE85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5093007" y="3402827"/>
            <a:ext cx="447199" cy="447199"/>
          </a:xfrm>
          <a:prstGeom prst="rect">
            <a:avLst/>
          </a:prstGeom>
        </p:spPr>
      </p:pic>
      <p:pic>
        <p:nvPicPr>
          <p:cNvPr id="192" name="Picture 191">
            <a:extLst>
              <a:ext uri="{FF2B5EF4-FFF2-40B4-BE49-F238E27FC236}">
                <a16:creationId xmlns:a16="http://schemas.microsoft.com/office/drawing/2014/main" id="{0EB197A1-A62E-B34B-B3A9-88F2DF87D54A}"/>
              </a:ext>
            </a:extLst>
          </p:cNvPr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4580199" y="3394372"/>
            <a:ext cx="461440" cy="460924"/>
          </a:xfrm>
          <a:prstGeom prst="rect">
            <a:avLst/>
          </a:prstGeom>
        </p:spPr>
      </p:pic>
      <p:pic>
        <p:nvPicPr>
          <p:cNvPr id="193" name="Graphic 192">
            <a:extLst>
              <a:ext uri="{FF2B5EF4-FFF2-40B4-BE49-F238E27FC236}">
                <a16:creationId xmlns:a16="http://schemas.microsoft.com/office/drawing/2014/main" id="{97DBABE9-5A27-294C-8964-1850D46E25B9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10919365" y="3605327"/>
            <a:ext cx="419989" cy="328687"/>
          </a:xfrm>
          <a:prstGeom prst="rect">
            <a:avLst/>
          </a:prstGeom>
        </p:spPr>
      </p:pic>
      <p:pic>
        <p:nvPicPr>
          <p:cNvPr id="194" name="Graphic 193">
            <a:extLst>
              <a:ext uri="{FF2B5EF4-FFF2-40B4-BE49-F238E27FC236}">
                <a16:creationId xmlns:a16="http://schemas.microsoft.com/office/drawing/2014/main" id="{6F67AA93-05B7-8B40-990B-D8B8CC8B39C6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0723258" y="3338771"/>
            <a:ext cx="433646" cy="338618"/>
          </a:xfrm>
          <a:prstGeom prst="rect">
            <a:avLst/>
          </a:prstGeom>
        </p:spPr>
      </p:pic>
      <p:pic>
        <p:nvPicPr>
          <p:cNvPr id="195" name="Picture 194" descr="ISO_Fortigate_1u_Front.png">
            <a:extLst>
              <a:ext uri="{FF2B5EF4-FFF2-40B4-BE49-F238E27FC236}">
                <a16:creationId xmlns:a16="http://schemas.microsoft.com/office/drawing/2014/main" id="{9BCF951A-3E12-774B-B810-84F68B5A0E62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3041" y="5319588"/>
            <a:ext cx="457200" cy="157410"/>
          </a:xfrm>
          <a:prstGeom prst="rect">
            <a:avLst/>
          </a:prstGeom>
        </p:spPr>
      </p:pic>
      <p:pic>
        <p:nvPicPr>
          <p:cNvPr id="196" name="Picture 195" descr="ISO_Fortigate_2u_Front.png">
            <a:extLst>
              <a:ext uri="{FF2B5EF4-FFF2-40B4-BE49-F238E27FC236}">
                <a16:creationId xmlns:a16="http://schemas.microsoft.com/office/drawing/2014/main" id="{77A25EF5-1B7A-5144-9DE9-373DFCE96E9E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4149" y="5301981"/>
            <a:ext cx="457200" cy="179590"/>
          </a:xfrm>
          <a:prstGeom prst="rect">
            <a:avLst/>
          </a:prstGeom>
        </p:spPr>
      </p:pic>
      <p:pic>
        <p:nvPicPr>
          <p:cNvPr id="197" name="Picture 196" descr="ISO_Fortigate_3u_Front.png">
            <a:extLst>
              <a:ext uri="{FF2B5EF4-FFF2-40B4-BE49-F238E27FC236}">
                <a16:creationId xmlns:a16="http://schemas.microsoft.com/office/drawing/2014/main" id="{76835B28-0DD1-9D4D-84E1-86C16327D3BC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5973" y="5281681"/>
            <a:ext cx="457200" cy="214885"/>
          </a:xfrm>
          <a:prstGeom prst="rect">
            <a:avLst/>
          </a:prstGeom>
        </p:spPr>
      </p:pic>
      <p:sp>
        <p:nvSpPr>
          <p:cNvPr id="198" name="TextBox 235">
            <a:extLst>
              <a:ext uri="{FF2B5EF4-FFF2-40B4-BE49-F238E27FC236}">
                <a16:creationId xmlns:a16="http://schemas.microsoft.com/office/drawing/2014/main" id="{DE28A018-99D5-EB4F-91B3-D36ECA31BB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8" y="5079110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FortiExtender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99" name="Picture 236">
            <a:extLst>
              <a:ext uri="{FF2B5EF4-FFF2-40B4-BE49-F238E27FC236}">
                <a16:creationId xmlns:a16="http://schemas.microsoft.com/office/drawing/2014/main" id="{52AE12FE-E7E7-224C-B8DC-BEAFC8C6D6A3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390" y="5155312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0" name="Picture 256">
            <a:extLst>
              <a:ext uri="{FF2B5EF4-FFF2-40B4-BE49-F238E27FC236}">
                <a16:creationId xmlns:a16="http://schemas.microsoft.com/office/drawing/2014/main" id="{E9E544EB-CA34-C04A-B416-A4EEE27B8D37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981" y="5155312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1" name="Picture 320" descr="FortiExtender.ai">
            <a:extLst>
              <a:ext uri="{FF2B5EF4-FFF2-40B4-BE49-F238E27FC236}">
                <a16:creationId xmlns:a16="http://schemas.microsoft.com/office/drawing/2014/main" id="{6D8E4C43-A72F-1944-95BE-50112A85DFF2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69" t="13042" r="11723" b="24928"/>
          <a:stretch>
            <a:fillRect/>
          </a:stretch>
        </p:blipFill>
        <p:spPr bwMode="auto">
          <a:xfrm>
            <a:off x="11632649" y="5146684"/>
            <a:ext cx="461313" cy="514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2" name="Picture 194">
            <a:extLst>
              <a:ext uri="{FF2B5EF4-FFF2-40B4-BE49-F238E27FC236}">
                <a16:creationId xmlns:a16="http://schemas.microsoft.com/office/drawing/2014/main" id="{4C9FA552-A72B-C640-995A-3E5511002C44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9884" y="5174878"/>
            <a:ext cx="20526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3" name="Picture 202">
            <a:extLst>
              <a:ext uri="{FF2B5EF4-FFF2-40B4-BE49-F238E27FC236}">
                <a16:creationId xmlns:a16="http://schemas.microsoft.com/office/drawing/2014/main" id="{D8DF6245-B4F3-3B40-809E-C67DCA84E0A3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4438" y="5167249"/>
            <a:ext cx="249140" cy="431925"/>
          </a:xfrm>
          <a:prstGeom prst="rect">
            <a:avLst/>
          </a:prstGeom>
        </p:spPr>
      </p:pic>
      <p:pic>
        <p:nvPicPr>
          <p:cNvPr id="204" name="Picture 203">
            <a:extLst>
              <a:ext uri="{FF2B5EF4-FFF2-40B4-BE49-F238E27FC236}">
                <a16:creationId xmlns:a16="http://schemas.microsoft.com/office/drawing/2014/main" id="{FBFE953A-8F6E-FF45-ADE9-C61E3106C347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783" y="5164353"/>
            <a:ext cx="246796" cy="427862"/>
          </a:xfrm>
          <a:prstGeom prst="rect">
            <a:avLst/>
          </a:prstGeom>
        </p:spPr>
      </p:pic>
      <p:pic>
        <p:nvPicPr>
          <p:cNvPr id="205" name="Picture 204" descr="cloud-service-FortiExtender.emf">
            <a:extLst>
              <a:ext uri="{FF2B5EF4-FFF2-40B4-BE49-F238E27FC236}">
                <a16:creationId xmlns:a16="http://schemas.microsoft.com/office/drawing/2014/main" id="{7EADE4BA-285D-B640-B925-69D30D448071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757" y="5222282"/>
            <a:ext cx="459894" cy="374014"/>
          </a:xfrm>
          <a:prstGeom prst="rect">
            <a:avLst/>
          </a:prstGeom>
        </p:spPr>
      </p:pic>
      <p:pic>
        <p:nvPicPr>
          <p:cNvPr id="206" name="Picture 205" descr="cloud-service-FortiExtender-Lt.emf">
            <a:extLst>
              <a:ext uri="{FF2B5EF4-FFF2-40B4-BE49-F238E27FC236}">
                <a16:creationId xmlns:a16="http://schemas.microsoft.com/office/drawing/2014/main" id="{A0C0C0BE-92EF-E74F-9C83-78C957EDD5A8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1051" y="5230790"/>
            <a:ext cx="444500" cy="361495"/>
          </a:xfrm>
          <a:prstGeom prst="rect">
            <a:avLst/>
          </a:prstGeom>
        </p:spPr>
      </p:pic>
      <p:pic>
        <p:nvPicPr>
          <p:cNvPr id="209" name="Picture 303">
            <a:extLst>
              <a:ext uri="{FF2B5EF4-FFF2-40B4-BE49-F238E27FC236}">
                <a16:creationId xmlns:a16="http://schemas.microsoft.com/office/drawing/2014/main" id="{EC97CB17-175C-DE4F-8683-5B424F9238FC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096" y="3993917"/>
            <a:ext cx="459198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" name="Picture 304">
            <a:extLst>
              <a:ext uri="{FF2B5EF4-FFF2-40B4-BE49-F238E27FC236}">
                <a16:creationId xmlns:a16="http://schemas.microsoft.com/office/drawing/2014/main" id="{41DBEE11-7784-D340-B14B-FAB242516879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390" y="4000459"/>
            <a:ext cx="457081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" name="Picture 210">
            <a:extLst>
              <a:ext uri="{FF2B5EF4-FFF2-40B4-BE49-F238E27FC236}">
                <a16:creationId xmlns:a16="http://schemas.microsoft.com/office/drawing/2014/main" id="{3E9E626F-9442-7B40-9FA6-55F944D71F10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418" y="3993304"/>
            <a:ext cx="411265" cy="440310"/>
          </a:xfrm>
          <a:prstGeom prst="rect">
            <a:avLst/>
          </a:prstGeom>
        </p:spPr>
      </p:pic>
      <p:pic>
        <p:nvPicPr>
          <p:cNvPr id="212" name="Picture 211">
            <a:extLst>
              <a:ext uri="{FF2B5EF4-FFF2-40B4-BE49-F238E27FC236}">
                <a16:creationId xmlns:a16="http://schemas.microsoft.com/office/drawing/2014/main" id="{C42A4EC1-B4C9-1B4D-BED8-19A5C7A34997}"/>
              </a:ext>
            </a:extLst>
          </p:cNvPr>
          <p:cNvPicPr>
            <a:picLocks noChangeAspect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856" y="3991352"/>
            <a:ext cx="413089" cy="442262"/>
          </a:xfrm>
          <a:prstGeom prst="rect">
            <a:avLst/>
          </a:prstGeom>
        </p:spPr>
      </p:pic>
      <p:sp>
        <p:nvSpPr>
          <p:cNvPr id="215" name="TextBox 302">
            <a:extLst>
              <a:ext uri="{FF2B5EF4-FFF2-40B4-BE49-F238E27FC236}">
                <a16:creationId xmlns:a16="http://schemas.microsoft.com/office/drawing/2014/main" id="{A00E8CBD-0501-8240-AAED-7548BFB9C6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8" y="3974500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FortiConverter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216" name="TextBox 182">
            <a:extLst>
              <a:ext uri="{FF2B5EF4-FFF2-40B4-BE49-F238E27FC236}">
                <a16:creationId xmlns:a16="http://schemas.microsoft.com/office/drawing/2014/main" id="{CD9A447D-A1C3-4549-B509-41E0ADF619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8" y="4514617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FortiDDoS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217" name="Picture 224">
            <a:extLst>
              <a:ext uri="{FF2B5EF4-FFF2-40B4-BE49-F238E27FC236}">
                <a16:creationId xmlns:a16="http://schemas.microsoft.com/office/drawing/2014/main" id="{213A7CA2-F155-DD41-A2FB-1F21F36A9921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390" y="4548285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8" name="Picture 225">
            <a:extLst>
              <a:ext uri="{FF2B5EF4-FFF2-40B4-BE49-F238E27FC236}">
                <a16:creationId xmlns:a16="http://schemas.microsoft.com/office/drawing/2014/main" id="{0E9574B1-081A-0F4C-98B7-5855AEA83D93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981" y="4548285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9" name="Picture 218">
            <a:extLst>
              <a:ext uri="{FF2B5EF4-FFF2-40B4-BE49-F238E27FC236}">
                <a16:creationId xmlns:a16="http://schemas.microsoft.com/office/drawing/2014/main" id="{E7307850-2AC8-7C4B-81B7-E0EC73C5EF38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7018" y="4627131"/>
            <a:ext cx="459732" cy="346856"/>
          </a:xfrm>
          <a:prstGeom prst="rect">
            <a:avLst/>
          </a:prstGeom>
        </p:spPr>
      </p:pic>
      <p:pic>
        <p:nvPicPr>
          <p:cNvPr id="220" name="Picture 219">
            <a:extLst>
              <a:ext uri="{FF2B5EF4-FFF2-40B4-BE49-F238E27FC236}">
                <a16:creationId xmlns:a16="http://schemas.microsoft.com/office/drawing/2014/main" id="{9D5563BC-396C-3047-B31C-151D8674260C}"/>
              </a:ext>
            </a:extLst>
          </p:cNvPr>
          <p:cNvPicPr>
            <a:picLocks noChangeAspect="1"/>
          </p:cNvPicPr>
          <p:nvPr/>
        </p:nvPicPr>
        <p:blipFill>
          <a:blip r:embed="rId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9756" y="4625759"/>
            <a:ext cx="470195" cy="354750"/>
          </a:xfrm>
          <a:prstGeom prst="rect">
            <a:avLst/>
          </a:prstGeom>
        </p:spPr>
      </p:pic>
      <p:pic>
        <p:nvPicPr>
          <p:cNvPr id="223" name="Graphic 222">
            <a:extLst>
              <a:ext uri="{FF2B5EF4-FFF2-40B4-BE49-F238E27FC236}">
                <a16:creationId xmlns:a16="http://schemas.microsoft.com/office/drawing/2014/main" id="{4611C318-04B0-B84F-985C-2D66F9393DE8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10075624" y="4525839"/>
            <a:ext cx="446949" cy="322797"/>
          </a:xfrm>
          <a:prstGeom prst="rect">
            <a:avLst/>
          </a:prstGeom>
        </p:spPr>
      </p:pic>
      <p:pic>
        <p:nvPicPr>
          <p:cNvPr id="224" name="Graphic 223">
            <a:extLst>
              <a:ext uri="{FF2B5EF4-FFF2-40B4-BE49-F238E27FC236}">
                <a16:creationId xmlns:a16="http://schemas.microsoft.com/office/drawing/2014/main" id="{A5139C00-1231-1845-831D-B2FA96268D4A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10249647" y="4761254"/>
            <a:ext cx="458621" cy="331226"/>
          </a:xfrm>
          <a:prstGeom prst="rect">
            <a:avLst/>
          </a:prstGeom>
        </p:spPr>
      </p:pic>
      <p:pic>
        <p:nvPicPr>
          <p:cNvPr id="225" name="Graphic 224">
            <a:extLst>
              <a:ext uri="{FF2B5EF4-FFF2-40B4-BE49-F238E27FC236}">
                <a16:creationId xmlns:a16="http://schemas.microsoft.com/office/drawing/2014/main" id="{8BB09B3E-C073-B34F-BCBD-1CE9B41122BC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9601664" y="4754963"/>
            <a:ext cx="458621" cy="318487"/>
          </a:xfrm>
          <a:prstGeom prst="rect">
            <a:avLst/>
          </a:prstGeom>
        </p:spPr>
      </p:pic>
      <p:pic>
        <p:nvPicPr>
          <p:cNvPr id="226" name="Graphic 225">
            <a:extLst>
              <a:ext uri="{FF2B5EF4-FFF2-40B4-BE49-F238E27FC236}">
                <a16:creationId xmlns:a16="http://schemas.microsoft.com/office/drawing/2014/main" id="{5887498C-24EF-AE41-98EA-4173693A4AD7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9417364" y="4541024"/>
            <a:ext cx="446950" cy="310382"/>
          </a:xfrm>
          <a:prstGeom prst="rect">
            <a:avLst/>
          </a:prstGeom>
        </p:spPr>
      </p:pic>
      <p:sp>
        <p:nvSpPr>
          <p:cNvPr id="236" name="TextBox 212">
            <a:extLst>
              <a:ext uri="{FF2B5EF4-FFF2-40B4-BE49-F238E27FC236}">
                <a16:creationId xmlns:a16="http://schemas.microsoft.com/office/drawing/2014/main" id="{E91C1B5C-593F-4544-B398-BEC30C8C6B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5774361"/>
            <a:ext cx="152148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FortiIsolator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237" name="Picture 236" descr="FortiIsolator-Lt.emf">
            <a:extLst>
              <a:ext uri="{FF2B5EF4-FFF2-40B4-BE49-F238E27FC236}">
                <a16:creationId xmlns:a16="http://schemas.microsoft.com/office/drawing/2014/main" id="{C749E5DD-47F8-E64C-811F-389EE0E4E394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287" y="5759019"/>
            <a:ext cx="455974" cy="453806"/>
          </a:xfrm>
          <a:prstGeom prst="rect">
            <a:avLst/>
          </a:prstGeom>
        </p:spPr>
      </p:pic>
      <p:pic>
        <p:nvPicPr>
          <p:cNvPr id="238" name="Picture 237" descr="FortiIsolator-dk.emf">
            <a:extLst>
              <a:ext uri="{FF2B5EF4-FFF2-40B4-BE49-F238E27FC236}">
                <a16:creationId xmlns:a16="http://schemas.microsoft.com/office/drawing/2014/main" id="{9FFFE69E-A946-EE46-9668-A1868D453818}"/>
              </a:ext>
            </a:extLst>
          </p:cNvPr>
          <p:cNvPicPr>
            <a:picLocks noChangeAspect="1"/>
          </p:cNvPicPr>
          <p:nvPr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567" y="5755626"/>
            <a:ext cx="457201" cy="457201"/>
          </a:xfrm>
          <a:prstGeom prst="rect">
            <a:avLst/>
          </a:prstGeom>
        </p:spPr>
      </p:pic>
      <p:pic>
        <p:nvPicPr>
          <p:cNvPr id="239" name="Picture 238" descr="FortiIsolator-gut-Lt.emf">
            <a:extLst>
              <a:ext uri="{FF2B5EF4-FFF2-40B4-BE49-F238E27FC236}">
                <a16:creationId xmlns:a16="http://schemas.microsoft.com/office/drawing/2014/main" id="{014938D6-8FCB-E346-A3BF-CA2C5FDDE5BC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2722" y="5774084"/>
            <a:ext cx="464577" cy="413342"/>
          </a:xfrm>
          <a:prstGeom prst="rect">
            <a:avLst/>
          </a:prstGeom>
        </p:spPr>
      </p:pic>
      <p:pic>
        <p:nvPicPr>
          <p:cNvPr id="240" name="Picture 239" descr="FortiIsolator-gut.emf">
            <a:extLst>
              <a:ext uri="{FF2B5EF4-FFF2-40B4-BE49-F238E27FC236}">
                <a16:creationId xmlns:a16="http://schemas.microsoft.com/office/drawing/2014/main" id="{30ADE92C-5938-C64E-A73F-06CD97CE4C82}"/>
              </a:ext>
            </a:extLst>
          </p:cNvPr>
          <p:cNvPicPr>
            <a:picLocks noChangeAspect="1"/>
          </p:cNvPicPr>
          <p:nvPr/>
        </p:nvPicPr>
        <p:blipFill>
          <a:blip r:embed="rId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5883" y="5772559"/>
            <a:ext cx="466407" cy="414970"/>
          </a:xfrm>
          <a:prstGeom prst="rect">
            <a:avLst/>
          </a:prstGeom>
        </p:spPr>
      </p:pic>
      <p:pic>
        <p:nvPicPr>
          <p:cNvPr id="241" name="Picture 240">
            <a:extLst>
              <a:ext uri="{FF2B5EF4-FFF2-40B4-BE49-F238E27FC236}">
                <a16:creationId xmlns:a16="http://schemas.microsoft.com/office/drawing/2014/main" id="{1185E1D1-CAE6-274A-8D44-FE6637DB9394}"/>
              </a:ext>
            </a:extLst>
          </p:cNvPr>
          <p:cNvPicPr>
            <a:picLocks noChangeAspect="1"/>
          </p:cNvPicPr>
          <p:nvPr/>
        </p:nvPicPr>
        <p:blipFill>
          <a:blip r:embed="rId82"/>
          <a:stretch>
            <a:fillRect/>
          </a:stretch>
        </p:blipFill>
        <p:spPr bwMode="auto">
          <a:xfrm>
            <a:off x="8748362" y="5679332"/>
            <a:ext cx="455223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2" name="Picture 294">
            <a:extLst>
              <a:ext uri="{FF2B5EF4-FFF2-40B4-BE49-F238E27FC236}">
                <a16:creationId xmlns:a16="http://schemas.microsoft.com/office/drawing/2014/main" id="{79D89DE3-5D15-1B48-A58F-93589303F81C}"/>
              </a:ext>
            </a:extLst>
          </p:cNvPr>
          <p:cNvPicPr>
            <a:picLocks noChangeAspect="1"/>
          </p:cNvPicPr>
          <p:nvPr/>
        </p:nvPicPr>
        <p:blipFill>
          <a:blip r:embed="rId83"/>
          <a:stretch>
            <a:fillRect/>
          </a:stretch>
        </p:blipFill>
        <p:spPr bwMode="auto">
          <a:xfrm>
            <a:off x="8904549" y="5962161"/>
            <a:ext cx="461313" cy="32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6537E1F2-CF0E-404A-ACB9-520F8217ACA1}"/>
              </a:ext>
            </a:extLst>
          </p:cNvPr>
          <p:cNvPicPr>
            <a:picLocks noChangeAspect="1"/>
          </p:cNvPicPr>
          <p:nvPr/>
        </p:nvPicPr>
        <p:blipFill>
          <a:blip r:embed="rId84"/>
          <a:stretch>
            <a:fillRect/>
          </a:stretch>
        </p:blipFill>
        <p:spPr>
          <a:xfrm>
            <a:off x="4585753" y="2801704"/>
            <a:ext cx="453080" cy="45308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32DC021B-CDF2-7E40-A207-DD5CC61C9423}"/>
              </a:ext>
            </a:extLst>
          </p:cNvPr>
          <p:cNvPicPr>
            <a:picLocks noChangeAspect="1"/>
          </p:cNvPicPr>
          <p:nvPr/>
        </p:nvPicPr>
        <p:blipFill>
          <a:blip r:embed="rId85"/>
          <a:stretch>
            <a:fillRect/>
          </a:stretch>
        </p:blipFill>
        <p:spPr>
          <a:xfrm>
            <a:off x="5093975" y="2799895"/>
            <a:ext cx="454765" cy="454765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82224EAE-F4D8-CF47-9586-93729C356615}"/>
              </a:ext>
            </a:extLst>
          </p:cNvPr>
          <p:cNvPicPr>
            <a:picLocks noChangeAspect="1"/>
          </p:cNvPicPr>
          <p:nvPr/>
        </p:nvPicPr>
        <p:blipFill>
          <a:blip r:embed="rId86"/>
          <a:stretch>
            <a:fillRect/>
          </a:stretch>
        </p:blipFill>
        <p:spPr>
          <a:xfrm>
            <a:off x="4585677" y="3975499"/>
            <a:ext cx="452473" cy="452473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86DCB458-861F-2B48-81BA-3A54B7788553}"/>
              </a:ext>
            </a:extLst>
          </p:cNvPr>
          <p:cNvPicPr>
            <a:picLocks noChangeAspect="1"/>
          </p:cNvPicPr>
          <p:nvPr/>
        </p:nvPicPr>
        <p:blipFill>
          <a:blip r:embed="rId87"/>
          <a:stretch>
            <a:fillRect/>
          </a:stretch>
        </p:blipFill>
        <p:spPr>
          <a:xfrm>
            <a:off x="5087622" y="3975543"/>
            <a:ext cx="452345" cy="452345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74C15B3-C0ED-F44E-91BC-660DBEFC02E3}"/>
              </a:ext>
            </a:extLst>
          </p:cNvPr>
          <p:cNvPicPr>
            <a:picLocks noChangeAspect="1"/>
          </p:cNvPicPr>
          <p:nvPr/>
        </p:nvPicPr>
        <p:blipFill>
          <a:blip r:embed="rId88"/>
          <a:stretch>
            <a:fillRect/>
          </a:stretch>
        </p:blipFill>
        <p:spPr>
          <a:xfrm>
            <a:off x="4574507" y="5770262"/>
            <a:ext cx="461398" cy="461398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3AC3F7A6-B4A4-F74B-9073-0A23154797B1}"/>
              </a:ext>
            </a:extLst>
          </p:cNvPr>
          <p:cNvPicPr>
            <a:picLocks noChangeAspect="1"/>
          </p:cNvPicPr>
          <p:nvPr/>
        </p:nvPicPr>
        <p:blipFill>
          <a:blip r:embed="rId89"/>
          <a:stretch>
            <a:fillRect/>
          </a:stretch>
        </p:blipFill>
        <p:spPr>
          <a:xfrm>
            <a:off x="5088739" y="5777098"/>
            <a:ext cx="456734" cy="454562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D82E0F1-4523-4A42-80DA-889846AB5512}"/>
              </a:ext>
            </a:extLst>
          </p:cNvPr>
          <p:cNvPicPr>
            <a:picLocks noChangeAspect="1"/>
          </p:cNvPicPr>
          <p:nvPr/>
        </p:nvPicPr>
        <p:blipFill>
          <a:blip r:embed="rId90"/>
          <a:stretch>
            <a:fillRect/>
          </a:stretch>
        </p:blipFill>
        <p:spPr>
          <a:xfrm>
            <a:off x="4586449" y="4565747"/>
            <a:ext cx="450305" cy="450305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66E023FB-CE76-4740-90BA-6CD9B1F1E888}"/>
              </a:ext>
            </a:extLst>
          </p:cNvPr>
          <p:cNvPicPr>
            <a:picLocks noChangeAspect="1"/>
          </p:cNvPicPr>
          <p:nvPr/>
        </p:nvPicPr>
        <p:blipFill>
          <a:blip r:embed="rId91"/>
          <a:stretch>
            <a:fillRect/>
          </a:stretch>
        </p:blipFill>
        <p:spPr>
          <a:xfrm>
            <a:off x="5089622" y="4561823"/>
            <a:ext cx="447493" cy="447493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5D4BB93A-C577-754D-A271-0EF53755DA5A}"/>
              </a:ext>
            </a:extLst>
          </p:cNvPr>
          <p:cNvPicPr>
            <a:picLocks noChangeAspect="1"/>
          </p:cNvPicPr>
          <p:nvPr/>
        </p:nvPicPr>
        <p:blipFill>
          <a:blip r:embed="rId92"/>
          <a:stretch>
            <a:fillRect/>
          </a:stretch>
        </p:blipFill>
        <p:spPr>
          <a:xfrm>
            <a:off x="4588493" y="5169687"/>
            <a:ext cx="441212" cy="441212"/>
          </a:xfrm>
          <a:prstGeom prst="rect">
            <a:avLst/>
          </a:prstGeom>
        </p:spPr>
      </p:pic>
      <p:pic>
        <p:nvPicPr>
          <p:cNvPr id="7172" name="Picture 7171">
            <a:extLst>
              <a:ext uri="{FF2B5EF4-FFF2-40B4-BE49-F238E27FC236}">
                <a16:creationId xmlns:a16="http://schemas.microsoft.com/office/drawing/2014/main" id="{75962D7A-1C30-3441-B96B-D20BF89360FC}"/>
              </a:ext>
            </a:extLst>
          </p:cNvPr>
          <p:cNvPicPr>
            <a:picLocks noChangeAspect="1"/>
          </p:cNvPicPr>
          <p:nvPr/>
        </p:nvPicPr>
        <p:blipFill>
          <a:blip r:embed="rId93"/>
          <a:stretch>
            <a:fillRect/>
          </a:stretch>
        </p:blipFill>
        <p:spPr>
          <a:xfrm>
            <a:off x="5101858" y="5170296"/>
            <a:ext cx="444893" cy="444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811061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69D1E4"/>
                </a:solidFill>
              </a:rPr>
              <a:t>AI-Driven Security Operations </a:t>
            </a:r>
            <a:r>
              <a:rPr lang="en-US" sz="2400" dirty="0">
                <a:latin typeface="Arial" charset="0"/>
              </a:rPr>
              <a:t>– Generic Devices 1</a:t>
            </a: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F393E789-FEAD-794D-A582-8CEF9BBE55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5378" y="140738"/>
            <a:ext cx="687957" cy="687957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E6432623-379A-7F41-8D1B-B8A3629BB6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9597" y="5093512"/>
            <a:ext cx="740775" cy="622925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BBB76611-05BB-A842-B891-0827BDBB2C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6364" y="5083815"/>
            <a:ext cx="346225" cy="889668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109A8921-BE58-5A42-8C34-E48778CA41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44489" y="5046134"/>
            <a:ext cx="449256" cy="789862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DB299C70-D852-D14B-83DD-DE150F895E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39087" y="3891799"/>
            <a:ext cx="355303" cy="912993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BDE02348-3011-3540-A64A-93ED4CB19BB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06364" y="3897122"/>
            <a:ext cx="345275" cy="887226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98306658-91F3-144E-81C2-F88176A1608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38393" y="3873333"/>
            <a:ext cx="450614" cy="792249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9614A378-CD35-254D-AF28-8C97A4FE9F8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18597" y="3869720"/>
            <a:ext cx="615055" cy="812445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8E298995-4663-2D46-8DA6-A54CA22593A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88840" y="3887119"/>
            <a:ext cx="747157" cy="628291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A101566B-85E5-DB46-94C0-CEB62627FC5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39231" y="1478683"/>
            <a:ext cx="416555" cy="732367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3FB79839-92EB-9447-B12F-0854ABA6DA2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442337" y="1478683"/>
            <a:ext cx="344683" cy="885703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1237F9AF-EE81-6745-898B-87752A9E338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759568" y="1472804"/>
            <a:ext cx="352140" cy="904867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0D2C75B5-8149-2D41-8924-6D54B5DE90C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402423" y="1471382"/>
            <a:ext cx="635572" cy="839546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1CA91A88-1201-AE44-8FFB-6F968145E22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079165" y="1481507"/>
            <a:ext cx="617582" cy="815783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293A7D06-2965-204E-8A96-05F0B57ED7D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995819" y="1763581"/>
            <a:ext cx="865191" cy="907654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ACAAFDBD-6E48-D341-BBDC-11C8A5B23488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409219" y="1726059"/>
            <a:ext cx="889335" cy="932983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C41B83EC-9E9A-E146-B633-F9C00E5FEFF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629612" y="1492967"/>
            <a:ext cx="740181" cy="622425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40231D63-B4B4-2640-BC56-B742D9CBE76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572301" y="2685408"/>
            <a:ext cx="744094" cy="625715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6BD1C662-1904-3C4A-879F-12AF615650B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393902" y="2656709"/>
            <a:ext cx="632869" cy="835976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F6D26A49-855D-294B-A3A4-D833EE4CC48F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100595" y="2647950"/>
            <a:ext cx="629682" cy="831766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72B72BD1-F6CD-F64A-A1CA-35935B468F1F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055554" y="2655974"/>
            <a:ext cx="433453" cy="762076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D4FA698B-5B76-B143-A5B9-2CF172576B11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399690" y="2663899"/>
            <a:ext cx="352070" cy="904687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B8D45E05-8193-354A-A2D7-6CEA0172B666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735066" y="2652869"/>
            <a:ext cx="359324" cy="923326"/>
          </a:xfrm>
          <a:prstGeom prst="rect">
            <a:avLst/>
          </a:prstGeom>
        </p:spPr>
      </p:pic>
      <p:cxnSp>
        <p:nvCxnSpPr>
          <p:cNvPr id="86" name="Straight Connector 54">
            <a:extLst>
              <a:ext uri="{FF2B5EF4-FFF2-40B4-BE49-F238E27FC236}">
                <a16:creationId xmlns:a16="http://schemas.microsoft.com/office/drawing/2014/main" id="{0858C4A5-216D-E64D-9544-BA92CFFC50A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41523" y="1214968"/>
            <a:ext cx="0" cy="504825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87" name="Straight Connector 55">
            <a:extLst>
              <a:ext uri="{FF2B5EF4-FFF2-40B4-BE49-F238E27FC236}">
                <a16:creationId xmlns:a16="http://schemas.microsoft.com/office/drawing/2014/main" id="{FDD9E116-680E-4843-93D1-30F8FC72644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589" y="14562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91" name="TextBox 57">
            <a:extLst>
              <a:ext uri="{FF2B5EF4-FFF2-40B4-BE49-F238E27FC236}">
                <a16:creationId xmlns:a16="http://schemas.microsoft.com/office/drawing/2014/main" id="{B41E54E1-2DF9-3140-AA74-2B6B9D6A19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501" y="1479551"/>
            <a:ext cx="151302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Fabric Agent</a:t>
            </a: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Devices</a:t>
            </a:r>
          </a:p>
        </p:txBody>
      </p:sp>
      <p:cxnSp>
        <p:nvCxnSpPr>
          <p:cNvPr id="92" name="Straight Connector 58">
            <a:extLst>
              <a:ext uri="{FF2B5EF4-FFF2-40B4-BE49-F238E27FC236}">
                <a16:creationId xmlns:a16="http://schemas.microsoft.com/office/drawing/2014/main" id="{823AFA55-0FB2-764D-96CC-27076F45FD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91768" y="1212852"/>
            <a:ext cx="0" cy="505036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93" name="Straight Connector 63">
            <a:extLst>
              <a:ext uri="{FF2B5EF4-FFF2-40B4-BE49-F238E27FC236}">
                <a16:creationId xmlns:a16="http://schemas.microsoft.com/office/drawing/2014/main" id="{3C736F2E-708F-AE49-B485-E5871ED9C3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3820" y="1206501"/>
            <a:ext cx="0" cy="505671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A425B7AC-79A7-C74F-A266-F90EE1999172}"/>
              </a:ext>
            </a:extLst>
          </p:cNvPr>
          <p:cNvCxnSpPr/>
          <p:nvPr/>
        </p:nvCxnSpPr>
        <p:spPr bwMode="auto">
          <a:xfrm flipV="1">
            <a:off x="1589" y="26394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7DF8673A-E96C-2447-B2E4-0FADA0865E63}"/>
              </a:ext>
            </a:extLst>
          </p:cNvPr>
          <p:cNvCxnSpPr/>
          <p:nvPr/>
        </p:nvCxnSpPr>
        <p:spPr bwMode="auto">
          <a:xfrm flipV="1">
            <a:off x="1589" y="38544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66BB2472-7489-1F49-90FA-E7BFF844703B}"/>
              </a:ext>
            </a:extLst>
          </p:cNvPr>
          <p:cNvCxnSpPr/>
          <p:nvPr/>
        </p:nvCxnSpPr>
        <p:spPr bwMode="auto">
          <a:xfrm flipV="1">
            <a:off x="-68244" y="5046134"/>
            <a:ext cx="12188826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8" name="TextBox 74">
            <a:extLst>
              <a:ext uri="{FF2B5EF4-FFF2-40B4-BE49-F238E27FC236}">
                <a16:creationId xmlns:a16="http://schemas.microsoft.com/office/drawing/2014/main" id="{A7EA6044-2395-AC48-A07D-953F52B168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619" y="2732638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FortiInsight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Devices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AE78ADA-E6D7-7C43-A032-84964B339E2A}"/>
              </a:ext>
            </a:extLst>
          </p:cNvPr>
          <p:cNvSpPr txBox="1"/>
          <p:nvPr/>
        </p:nvSpPr>
        <p:spPr>
          <a:xfrm>
            <a:off x="2041524" y="1327152"/>
            <a:ext cx="135854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FLAT</a:t>
            </a:r>
          </a:p>
        </p:txBody>
      </p: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CFB83EA7-179E-7643-9448-D95F621ED12D}"/>
              </a:ext>
            </a:extLst>
          </p:cNvPr>
          <p:cNvCxnSpPr/>
          <p:nvPr/>
        </p:nvCxnSpPr>
        <p:spPr bwMode="auto">
          <a:xfrm>
            <a:off x="3400069" y="12192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1" name="TextBox 100">
            <a:extLst>
              <a:ext uri="{FF2B5EF4-FFF2-40B4-BE49-F238E27FC236}">
                <a16:creationId xmlns:a16="http://schemas.microsoft.com/office/drawing/2014/main" id="{712B8755-760F-B748-82B5-A8DFDCA40AF9}"/>
              </a:ext>
            </a:extLst>
          </p:cNvPr>
          <p:cNvSpPr txBox="1"/>
          <p:nvPr/>
        </p:nvSpPr>
        <p:spPr>
          <a:xfrm>
            <a:off x="3400070" y="1325034"/>
            <a:ext cx="2698048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ISOMETRIC</a:t>
            </a:r>
          </a:p>
        </p:txBody>
      </p: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EC6CFAC9-C6A6-F146-9A6F-BFDA5B204795}"/>
              </a:ext>
            </a:extLst>
          </p:cNvPr>
          <p:cNvCxnSpPr/>
          <p:nvPr/>
        </p:nvCxnSpPr>
        <p:spPr bwMode="auto">
          <a:xfrm>
            <a:off x="4726874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00F38721-3470-5B4F-ADB6-E7C801ABA4AF}"/>
              </a:ext>
            </a:extLst>
          </p:cNvPr>
          <p:cNvCxnSpPr/>
          <p:nvPr/>
        </p:nvCxnSpPr>
        <p:spPr bwMode="auto">
          <a:xfrm>
            <a:off x="9492366" y="1221318"/>
            <a:ext cx="0" cy="50419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6AFEA32F-E51F-1740-AC4E-E99B4206ED80}"/>
              </a:ext>
            </a:extLst>
          </p:cNvPr>
          <p:cNvCxnSpPr/>
          <p:nvPr/>
        </p:nvCxnSpPr>
        <p:spPr bwMode="auto">
          <a:xfrm>
            <a:off x="10817055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7" name="TextBox 106">
            <a:extLst>
              <a:ext uri="{FF2B5EF4-FFF2-40B4-BE49-F238E27FC236}">
                <a16:creationId xmlns:a16="http://schemas.microsoft.com/office/drawing/2014/main" id="{163F0EA8-CA83-B04C-8DDC-6A42D3014503}"/>
              </a:ext>
            </a:extLst>
          </p:cNvPr>
          <p:cNvSpPr txBox="1"/>
          <p:nvPr/>
        </p:nvSpPr>
        <p:spPr>
          <a:xfrm>
            <a:off x="9494484" y="1301752"/>
            <a:ext cx="2695931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ISOMETRIC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8D0B131-4ABD-A842-976F-77B689DF306B}"/>
              </a:ext>
            </a:extLst>
          </p:cNvPr>
          <p:cNvSpPr txBox="1"/>
          <p:nvPr/>
        </p:nvSpPr>
        <p:spPr>
          <a:xfrm>
            <a:off x="8129588" y="1327152"/>
            <a:ext cx="1360662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FLAT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11A10E5D-1A36-9E4C-A665-045BAC46B52A}"/>
              </a:ext>
            </a:extLst>
          </p:cNvPr>
          <p:cNvSpPr txBox="1"/>
          <p:nvPr/>
        </p:nvSpPr>
        <p:spPr>
          <a:xfrm>
            <a:off x="580355" y="4013600"/>
            <a:ext cx="1348225" cy="413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5000"/>
              </a:lnSpc>
              <a:spcAft>
                <a:spcPts val="600"/>
              </a:spcAft>
            </a:pPr>
            <a:r>
              <a:rPr lang="en-US" sz="1100" dirty="0" err="1"/>
              <a:t>FortiSIEM</a:t>
            </a:r>
            <a:r>
              <a:rPr lang="en-US" sz="1100" dirty="0"/>
              <a:t> Advanced Agent</a:t>
            </a:r>
            <a:endParaRPr lang="en-US" sz="110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pic>
        <p:nvPicPr>
          <p:cNvPr id="110" name="Picture 109">
            <a:extLst>
              <a:ext uri="{FF2B5EF4-FFF2-40B4-BE49-F238E27FC236}">
                <a16:creationId xmlns:a16="http://schemas.microsoft.com/office/drawing/2014/main" id="{68AF467A-21BB-FF4B-BECE-87E1DBB40F88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2247508" y="2035959"/>
            <a:ext cx="921804" cy="639002"/>
          </a:xfrm>
          <a:prstGeom prst="rect">
            <a:avLst/>
          </a:prstGeom>
        </p:spPr>
      </p:pic>
      <p:pic>
        <p:nvPicPr>
          <p:cNvPr id="111" name="Picture 110">
            <a:extLst>
              <a:ext uri="{FF2B5EF4-FFF2-40B4-BE49-F238E27FC236}">
                <a16:creationId xmlns:a16="http://schemas.microsoft.com/office/drawing/2014/main" id="{65FC075F-21C9-C145-B71A-52FD2652D55A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2258775" y="3234804"/>
            <a:ext cx="912678" cy="632676"/>
          </a:xfrm>
          <a:prstGeom prst="rect">
            <a:avLst/>
          </a:prstGeom>
        </p:spPr>
      </p:pic>
      <p:pic>
        <p:nvPicPr>
          <p:cNvPr id="112" name="Picture 111">
            <a:extLst>
              <a:ext uri="{FF2B5EF4-FFF2-40B4-BE49-F238E27FC236}">
                <a16:creationId xmlns:a16="http://schemas.microsoft.com/office/drawing/2014/main" id="{7D5A634A-158D-7645-8F75-20871A33954E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401445" y="2939684"/>
            <a:ext cx="890064" cy="933749"/>
          </a:xfrm>
          <a:prstGeom prst="rect">
            <a:avLst/>
          </a:prstGeom>
        </p:spPr>
      </p:pic>
      <p:pic>
        <p:nvPicPr>
          <p:cNvPr id="114" name="Picture 113">
            <a:extLst>
              <a:ext uri="{FF2B5EF4-FFF2-40B4-BE49-F238E27FC236}">
                <a16:creationId xmlns:a16="http://schemas.microsoft.com/office/drawing/2014/main" id="{47086110-EAA0-7E49-B575-0B83FA546BD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4942727" y="2954028"/>
            <a:ext cx="884526" cy="927939"/>
          </a:xfrm>
          <a:prstGeom prst="rect">
            <a:avLst/>
          </a:prstGeom>
        </p:spPr>
      </p:pic>
      <p:pic>
        <p:nvPicPr>
          <p:cNvPr id="116" name="Picture 115">
            <a:extLst>
              <a:ext uri="{FF2B5EF4-FFF2-40B4-BE49-F238E27FC236}">
                <a16:creationId xmlns:a16="http://schemas.microsoft.com/office/drawing/2014/main" id="{975C6765-2401-C940-8267-59DBBE5815D0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084996" y="3881967"/>
            <a:ext cx="641878" cy="847876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3E62BFA2-F700-E541-BFA8-9096248A73EA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400337" y="4155992"/>
            <a:ext cx="874316" cy="917227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:a16="http://schemas.microsoft.com/office/drawing/2014/main" id="{68A0947E-9BFC-8243-A4F1-84684D1B4032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2251644" y="4418604"/>
            <a:ext cx="917668" cy="636135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:a16="http://schemas.microsoft.com/office/drawing/2014/main" id="{7676E7EB-B1D2-E049-AA79-0BE7843526B3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5003452" y="4142070"/>
            <a:ext cx="864640" cy="907076"/>
          </a:xfrm>
          <a:prstGeom prst="rect">
            <a:avLst/>
          </a:prstGeom>
        </p:spPr>
      </p:pic>
      <p:sp>
        <p:nvSpPr>
          <p:cNvPr id="121" name="TextBox 120">
            <a:extLst>
              <a:ext uri="{FF2B5EF4-FFF2-40B4-BE49-F238E27FC236}">
                <a16:creationId xmlns:a16="http://schemas.microsoft.com/office/drawing/2014/main" id="{39B55362-00BC-6548-9FA5-B411ECB05458}"/>
              </a:ext>
            </a:extLst>
          </p:cNvPr>
          <p:cNvSpPr txBox="1"/>
          <p:nvPr/>
        </p:nvSpPr>
        <p:spPr>
          <a:xfrm>
            <a:off x="610899" y="5146000"/>
            <a:ext cx="1348225" cy="574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5000"/>
              </a:lnSpc>
              <a:spcAft>
                <a:spcPts val="600"/>
              </a:spcAft>
            </a:pPr>
            <a:r>
              <a:rPr lang="en-US" sz="1100" dirty="0"/>
              <a:t>Advanced Agent with UEBA Telemetry</a:t>
            </a:r>
            <a:endParaRPr lang="en-US" sz="110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pic>
        <p:nvPicPr>
          <p:cNvPr id="122" name="Picture 121">
            <a:extLst>
              <a:ext uri="{FF2B5EF4-FFF2-40B4-BE49-F238E27FC236}">
                <a16:creationId xmlns:a16="http://schemas.microsoft.com/office/drawing/2014/main" id="{A7F839E8-A231-D841-8D56-AF6C87EEAD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2244750" y="5555724"/>
            <a:ext cx="914004" cy="633595"/>
          </a:xfrm>
          <a:prstGeom prst="rect">
            <a:avLst/>
          </a:prstGeom>
        </p:spPr>
      </p:pic>
      <p:pic>
        <p:nvPicPr>
          <p:cNvPr id="123" name="Picture 122">
            <a:extLst>
              <a:ext uri="{FF2B5EF4-FFF2-40B4-BE49-F238E27FC236}">
                <a16:creationId xmlns:a16="http://schemas.microsoft.com/office/drawing/2014/main" id="{0C3640B5-3C9C-CF46-9171-910B21019AA3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5412750" y="5069418"/>
            <a:ext cx="616341" cy="814143"/>
          </a:xfrm>
          <a:prstGeom prst="rect">
            <a:avLst/>
          </a:prstGeom>
        </p:spPr>
      </p:pic>
      <p:pic>
        <p:nvPicPr>
          <p:cNvPr id="124" name="Picture 123">
            <a:extLst>
              <a:ext uri="{FF2B5EF4-FFF2-40B4-BE49-F238E27FC236}">
                <a16:creationId xmlns:a16="http://schemas.microsoft.com/office/drawing/2014/main" id="{B1F27664-9D25-1C44-937A-04D00E2CA7A7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4070429" y="5076852"/>
            <a:ext cx="628450" cy="830138"/>
          </a:xfrm>
          <a:prstGeom prst="rect">
            <a:avLst/>
          </a:prstGeom>
        </p:spPr>
      </p:pic>
      <p:pic>
        <p:nvPicPr>
          <p:cNvPr id="125" name="Picture 124">
            <a:extLst>
              <a:ext uri="{FF2B5EF4-FFF2-40B4-BE49-F238E27FC236}">
                <a16:creationId xmlns:a16="http://schemas.microsoft.com/office/drawing/2014/main" id="{FFBE27F3-07BD-F440-A7EB-13CA0C51EC4B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397332" y="5491921"/>
            <a:ext cx="917875" cy="962924"/>
          </a:xfrm>
          <a:prstGeom prst="rect">
            <a:avLst/>
          </a:prstGeom>
        </p:spPr>
      </p:pic>
      <p:pic>
        <p:nvPicPr>
          <p:cNvPr id="126" name="Picture 125">
            <a:extLst>
              <a:ext uri="{FF2B5EF4-FFF2-40B4-BE49-F238E27FC236}">
                <a16:creationId xmlns:a16="http://schemas.microsoft.com/office/drawing/2014/main" id="{BBABD6CF-2D58-614D-B357-7839F0ABE2AC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4741698" y="5056142"/>
            <a:ext cx="361714" cy="929466"/>
          </a:xfrm>
          <a:prstGeom prst="rect">
            <a:avLst/>
          </a:prstGeom>
        </p:spPr>
      </p:pic>
      <p:pic>
        <p:nvPicPr>
          <p:cNvPr id="127" name="Picture 126">
            <a:extLst>
              <a:ext uri="{FF2B5EF4-FFF2-40B4-BE49-F238E27FC236}">
                <a16:creationId xmlns:a16="http://schemas.microsoft.com/office/drawing/2014/main" id="{1429467F-F7A4-3042-AA99-BA258456BE99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996370" y="5552274"/>
            <a:ext cx="864640" cy="907076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DE377294-F1CC-5E4B-A429-34ACC5F21EC7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10144476" y="1481507"/>
            <a:ext cx="620040" cy="81903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6F744DCC-7397-C545-BA6F-BA6CCDDABDD0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11457789" y="1470493"/>
            <a:ext cx="626392" cy="82742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201F69E0-6703-5D4E-BF7C-326E4D6FE6D0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8729693" y="1487871"/>
            <a:ext cx="729363" cy="613328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39EE584B-BBA6-7248-B536-4255DE009356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9500277" y="1458979"/>
            <a:ext cx="358923" cy="922296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929B203E-3EE5-244D-8F2D-BA8ABB6D843A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8159895" y="1467797"/>
            <a:ext cx="430957" cy="757688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538CB24C-D86C-DD4E-AC68-9AEF4EBA0099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10817055" y="1466577"/>
            <a:ext cx="351711" cy="903765"/>
          </a:xfrm>
          <a:prstGeom prst="rect">
            <a:avLst/>
          </a:prstGeom>
        </p:spPr>
      </p:pic>
      <p:sp>
        <p:nvSpPr>
          <p:cNvPr id="88" name="TextBox 57">
            <a:extLst>
              <a:ext uri="{FF2B5EF4-FFF2-40B4-BE49-F238E27FC236}">
                <a16:creationId xmlns:a16="http://schemas.microsoft.com/office/drawing/2014/main" id="{A5E4396B-1542-434E-8765-6EAB2D5715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8888" y="1507946"/>
            <a:ext cx="151302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SASE Agent</a:t>
            </a: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Devices</a:t>
            </a:r>
          </a:p>
        </p:txBody>
      </p:sp>
      <p:pic>
        <p:nvPicPr>
          <p:cNvPr id="89" name="Picture 88">
            <a:extLst>
              <a:ext uri="{FF2B5EF4-FFF2-40B4-BE49-F238E27FC236}">
                <a16:creationId xmlns:a16="http://schemas.microsoft.com/office/drawing/2014/main" id="{8AA76510-EE62-BF40-B6BD-A90C477C19DF}"/>
              </a:ext>
            </a:extLst>
      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8365170" y="2019600"/>
            <a:ext cx="896438" cy="621418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E1652F16-8790-E447-81E8-B0AF48FDF696}"/>
              </a:ext>
            </a:extLst>
          </p:cNvPr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9495665" y="1710767"/>
            <a:ext cx="907464" cy="952002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3B6C282F-94F9-B54E-8998-3B4ADCA91919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11018653" y="1728677"/>
            <a:ext cx="876266" cy="919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587227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69D1E4"/>
                </a:solidFill>
              </a:rPr>
              <a:t>AI-Driven Security Operations </a:t>
            </a:r>
            <a:r>
              <a:rPr lang="en-US" sz="2400" dirty="0">
                <a:latin typeface="Arial" charset="0"/>
              </a:rPr>
              <a:t>– Generic Devices 2</a:t>
            </a: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F393E789-FEAD-794D-A582-8CEF9BBE55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5378" y="140738"/>
            <a:ext cx="687957" cy="687957"/>
          </a:xfrm>
          <a:prstGeom prst="rect">
            <a:avLst/>
          </a:prstGeom>
        </p:spPr>
      </p:pic>
      <p:cxnSp>
        <p:nvCxnSpPr>
          <p:cNvPr id="51" name="Straight Connector 54">
            <a:extLst>
              <a:ext uri="{FF2B5EF4-FFF2-40B4-BE49-F238E27FC236}">
                <a16:creationId xmlns:a16="http://schemas.microsoft.com/office/drawing/2014/main" id="{D5D60770-A443-AE4B-A9C8-E66855B575F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41523" y="1214968"/>
            <a:ext cx="0" cy="504825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3" name="Straight Connector 55">
            <a:extLst>
              <a:ext uri="{FF2B5EF4-FFF2-40B4-BE49-F238E27FC236}">
                <a16:creationId xmlns:a16="http://schemas.microsoft.com/office/drawing/2014/main" id="{F26FA721-FE0F-B640-B55A-FAA820DA61E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589" y="14562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54" name="TextBox 57">
            <a:extLst>
              <a:ext uri="{FF2B5EF4-FFF2-40B4-BE49-F238E27FC236}">
                <a16:creationId xmlns:a16="http://schemas.microsoft.com/office/drawing/2014/main" id="{2FF87651-A3FC-3E4A-A5C8-521B58B661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501" y="1479551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Server Rack</a:t>
            </a:r>
          </a:p>
        </p:txBody>
      </p:sp>
      <p:cxnSp>
        <p:nvCxnSpPr>
          <p:cNvPr id="55" name="Straight Connector 58">
            <a:extLst>
              <a:ext uri="{FF2B5EF4-FFF2-40B4-BE49-F238E27FC236}">
                <a16:creationId xmlns:a16="http://schemas.microsoft.com/office/drawing/2014/main" id="{402D9908-3636-2042-9B86-5A1DA9322D9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91768" y="1212852"/>
            <a:ext cx="0" cy="505036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56" name="TextBox 60">
            <a:extLst>
              <a:ext uri="{FF2B5EF4-FFF2-40B4-BE49-F238E27FC236}">
                <a16:creationId xmlns:a16="http://schemas.microsoft.com/office/drawing/2014/main" id="{44A0F8EC-C194-0A4B-A493-7C904B546A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4449" y="2633133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Monitor/Desktop</a:t>
            </a:r>
          </a:p>
        </p:txBody>
      </p:sp>
      <p:cxnSp>
        <p:nvCxnSpPr>
          <p:cNvPr id="57" name="Straight Connector 63">
            <a:extLst>
              <a:ext uri="{FF2B5EF4-FFF2-40B4-BE49-F238E27FC236}">
                <a16:creationId xmlns:a16="http://schemas.microsoft.com/office/drawing/2014/main" id="{D5DAF81D-2124-6C4D-8017-A7D72C29715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3820" y="1206501"/>
            <a:ext cx="0" cy="505671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58E201CA-9471-F44B-A704-9CAE66C3B826}"/>
              </a:ext>
            </a:extLst>
          </p:cNvPr>
          <p:cNvCxnSpPr/>
          <p:nvPr/>
        </p:nvCxnSpPr>
        <p:spPr bwMode="auto">
          <a:xfrm flipV="1">
            <a:off x="1589" y="26394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5F0BF86D-1BC7-B647-892B-109CF38479E4}"/>
              </a:ext>
            </a:extLst>
          </p:cNvPr>
          <p:cNvCxnSpPr/>
          <p:nvPr/>
        </p:nvCxnSpPr>
        <p:spPr bwMode="auto">
          <a:xfrm flipV="1">
            <a:off x="1589" y="3412068"/>
            <a:ext cx="6079067" cy="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618626D1-CE70-8C41-9FD8-6B941DE8F12B}"/>
              </a:ext>
            </a:extLst>
          </p:cNvPr>
          <p:cNvCxnSpPr/>
          <p:nvPr/>
        </p:nvCxnSpPr>
        <p:spPr bwMode="auto">
          <a:xfrm flipV="1">
            <a:off x="-68244" y="4267201"/>
            <a:ext cx="6157365" cy="1481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1" name="TextBox 70">
            <a:extLst>
              <a:ext uri="{FF2B5EF4-FFF2-40B4-BE49-F238E27FC236}">
                <a16:creationId xmlns:a16="http://schemas.microsoft.com/office/drawing/2014/main" id="{B0630791-DC47-9747-A903-8E0073FF0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851" y="2675467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1u Server</a:t>
            </a:r>
          </a:p>
        </p:txBody>
      </p:sp>
      <p:sp>
        <p:nvSpPr>
          <p:cNvPr id="62" name="TextBox 72">
            <a:extLst>
              <a:ext uri="{FF2B5EF4-FFF2-40B4-BE49-F238E27FC236}">
                <a16:creationId xmlns:a16="http://schemas.microsoft.com/office/drawing/2014/main" id="{B8C45226-30B9-3E40-BD0C-57BE9952D1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270" y="339090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Smartphone</a:t>
            </a:r>
          </a:p>
        </p:txBody>
      </p:sp>
      <p:sp>
        <p:nvSpPr>
          <p:cNvPr id="63" name="TextBox 74">
            <a:extLst>
              <a:ext uri="{FF2B5EF4-FFF2-40B4-BE49-F238E27FC236}">
                <a16:creationId xmlns:a16="http://schemas.microsoft.com/office/drawing/2014/main" id="{B1A717E5-11B4-5447-A0A3-E8140472EE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619" y="5270500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Laptop</a:t>
            </a:r>
          </a:p>
        </p:txBody>
      </p:sp>
      <p:sp>
        <p:nvSpPr>
          <p:cNvPr id="64" name="TextBox 78">
            <a:extLst>
              <a:ext uri="{FF2B5EF4-FFF2-40B4-BE49-F238E27FC236}">
                <a16:creationId xmlns:a16="http://schemas.microsoft.com/office/drawing/2014/main" id="{E1CCC383-D7DD-714B-A76E-B063809ACF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4449" y="3674534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Monitor/Keyboard</a:t>
            </a:r>
          </a:p>
        </p:txBody>
      </p:sp>
      <p:sp>
        <p:nvSpPr>
          <p:cNvPr id="66" name="TextBox 109">
            <a:extLst>
              <a:ext uri="{FF2B5EF4-FFF2-40B4-BE49-F238E27FC236}">
                <a16:creationId xmlns:a16="http://schemas.microsoft.com/office/drawing/2014/main" id="{7DC5D84F-B925-BE40-B095-D2884F8DF5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0799" y="4671483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Monitor</a:t>
            </a:r>
          </a:p>
        </p:txBody>
      </p:sp>
      <p:sp>
        <p:nvSpPr>
          <p:cNvPr id="67" name="TextBox 110">
            <a:extLst>
              <a:ext uri="{FF2B5EF4-FFF2-40B4-BE49-F238E27FC236}">
                <a16:creationId xmlns:a16="http://schemas.microsoft.com/office/drawing/2014/main" id="{E29BD428-085B-864D-902E-8A996F634C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4449" y="1471084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Desktop</a:t>
            </a:r>
          </a:p>
        </p:txBody>
      </p:sp>
      <p:pic>
        <p:nvPicPr>
          <p:cNvPr id="68" name="Picture 22" descr="Generic_Server_Rack.png">
            <a:extLst>
              <a:ext uri="{FF2B5EF4-FFF2-40B4-BE49-F238E27FC236}">
                <a16:creationId xmlns:a16="http://schemas.microsoft.com/office/drawing/2014/main" id="{E7F93B72-71FB-3440-A43E-4103D75C6B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1383" y="1564218"/>
            <a:ext cx="501520" cy="988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23" descr="Generic_Server_Rack.png">
            <a:extLst>
              <a:ext uri="{FF2B5EF4-FFF2-40B4-BE49-F238E27FC236}">
                <a16:creationId xmlns:a16="http://schemas.microsoft.com/office/drawing/2014/main" id="{5F131C2B-DE2C-2B48-BC3E-CE4022BE14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75492" y="1564218"/>
            <a:ext cx="501519" cy="988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24">
            <a:extLst>
              <a:ext uri="{FF2B5EF4-FFF2-40B4-BE49-F238E27FC236}">
                <a16:creationId xmlns:a16="http://schemas.microsoft.com/office/drawing/2014/main" id="{85519C0C-D630-0A46-8D70-F5075C1624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610" y="2713568"/>
            <a:ext cx="948020" cy="626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Picture 25">
            <a:extLst>
              <a:ext uri="{FF2B5EF4-FFF2-40B4-BE49-F238E27FC236}">
                <a16:creationId xmlns:a16="http://schemas.microsoft.com/office/drawing/2014/main" id="{56ED0549-90EC-184F-80FC-B658389F481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72887" y="2713569"/>
            <a:ext cx="945904" cy="63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" name="TextBox 81">
            <a:extLst>
              <a:ext uri="{FF2B5EF4-FFF2-40B4-BE49-F238E27FC236}">
                <a16:creationId xmlns:a16="http://schemas.microsoft.com/office/drawing/2014/main" id="{AE58432D-7201-5241-A949-D3BE14196A9B}"/>
              </a:ext>
            </a:extLst>
          </p:cNvPr>
          <p:cNvSpPr txBox="1"/>
          <p:nvPr/>
        </p:nvSpPr>
        <p:spPr>
          <a:xfrm>
            <a:off x="2041524" y="1327152"/>
            <a:ext cx="135854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FLAT</a:t>
            </a:r>
          </a:p>
        </p:txBody>
      </p: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3797DF8B-FC31-3744-B6FF-2DA0F987F0DB}"/>
              </a:ext>
            </a:extLst>
          </p:cNvPr>
          <p:cNvCxnSpPr/>
          <p:nvPr/>
        </p:nvCxnSpPr>
        <p:spPr bwMode="auto">
          <a:xfrm>
            <a:off x="3400069" y="12192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5" name="TextBox 84">
            <a:extLst>
              <a:ext uri="{FF2B5EF4-FFF2-40B4-BE49-F238E27FC236}">
                <a16:creationId xmlns:a16="http://schemas.microsoft.com/office/drawing/2014/main" id="{E250ABAF-AE70-D947-95D4-8D5E1147B890}"/>
              </a:ext>
            </a:extLst>
          </p:cNvPr>
          <p:cNvSpPr txBox="1"/>
          <p:nvPr/>
        </p:nvSpPr>
        <p:spPr>
          <a:xfrm>
            <a:off x="3400070" y="1325034"/>
            <a:ext cx="2698048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ISOMETRIC</a:t>
            </a:r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6B7BDEFF-D6D9-BC4B-9AE7-C4D87F7793D3}"/>
              </a:ext>
            </a:extLst>
          </p:cNvPr>
          <p:cNvCxnSpPr/>
          <p:nvPr/>
        </p:nvCxnSpPr>
        <p:spPr bwMode="auto">
          <a:xfrm>
            <a:off x="4726874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A692DA8D-0EB1-5246-906A-9612FDCAE8F1}"/>
              </a:ext>
            </a:extLst>
          </p:cNvPr>
          <p:cNvCxnSpPr/>
          <p:nvPr/>
        </p:nvCxnSpPr>
        <p:spPr bwMode="auto">
          <a:xfrm>
            <a:off x="9492366" y="1221318"/>
            <a:ext cx="0" cy="50419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8996BA62-6092-9D48-8FAE-F39775F26B87}"/>
              </a:ext>
            </a:extLst>
          </p:cNvPr>
          <p:cNvCxnSpPr/>
          <p:nvPr/>
        </p:nvCxnSpPr>
        <p:spPr bwMode="auto">
          <a:xfrm>
            <a:off x="10817055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9" name="TextBox 88">
            <a:extLst>
              <a:ext uri="{FF2B5EF4-FFF2-40B4-BE49-F238E27FC236}">
                <a16:creationId xmlns:a16="http://schemas.microsoft.com/office/drawing/2014/main" id="{58B20E10-B15F-9249-9AF3-3EC6EA9286E6}"/>
              </a:ext>
            </a:extLst>
          </p:cNvPr>
          <p:cNvSpPr txBox="1"/>
          <p:nvPr/>
        </p:nvSpPr>
        <p:spPr>
          <a:xfrm>
            <a:off x="9494484" y="1301752"/>
            <a:ext cx="2695931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ISOMETRIC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E25AF841-75C8-4949-92D2-7C7572BB89D2}"/>
              </a:ext>
            </a:extLst>
          </p:cNvPr>
          <p:cNvSpPr txBox="1"/>
          <p:nvPr/>
        </p:nvSpPr>
        <p:spPr>
          <a:xfrm>
            <a:off x="8129588" y="1327152"/>
            <a:ext cx="1360662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FLAT</a:t>
            </a:r>
          </a:p>
        </p:txBody>
      </p:sp>
      <p:pic>
        <p:nvPicPr>
          <p:cNvPr id="100" name="Picture 44">
            <a:extLst>
              <a:ext uri="{FF2B5EF4-FFF2-40B4-BE49-F238E27FC236}">
                <a16:creationId xmlns:a16="http://schemas.microsoft.com/office/drawing/2014/main" id="{8A540490-5D29-9549-A944-62130A61B1D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3125" y="3471335"/>
            <a:ext cx="311068" cy="81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" name="Picture 46">
            <a:extLst>
              <a:ext uri="{FF2B5EF4-FFF2-40B4-BE49-F238E27FC236}">
                <a16:creationId xmlns:a16="http://schemas.microsoft.com/office/drawing/2014/main" id="{20029D41-E959-8E4B-929A-9C9055BF075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2196" y="2717800"/>
            <a:ext cx="678603" cy="8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Picture 47">
            <a:extLst>
              <a:ext uri="{FF2B5EF4-FFF2-40B4-BE49-F238E27FC236}">
                <a16:creationId xmlns:a16="http://schemas.microsoft.com/office/drawing/2014/main" id="{4ED8186B-F534-754B-9B43-B5E385741C8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0570" y="3687236"/>
            <a:ext cx="727944" cy="895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" name="Picture 48">
            <a:extLst>
              <a:ext uri="{FF2B5EF4-FFF2-40B4-BE49-F238E27FC236}">
                <a16:creationId xmlns:a16="http://schemas.microsoft.com/office/drawing/2014/main" id="{81063987-1A9A-574D-AC39-503FE592161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6890" y="4749799"/>
            <a:ext cx="550326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Picture 49">
            <a:extLst>
              <a:ext uri="{FF2B5EF4-FFF2-40B4-BE49-F238E27FC236}">
                <a16:creationId xmlns:a16="http://schemas.microsoft.com/office/drawing/2014/main" id="{39739363-11F2-D040-9A9E-94333E99BB9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0572" y="1564218"/>
            <a:ext cx="605209" cy="96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" name="Picture 81" descr="Server_Rack_Flat.png">
            <a:extLst>
              <a:ext uri="{FF2B5EF4-FFF2-40B4-BE49-F238E27FC236}">
                <a16:creationId xmlns:a16="http://schemas.microsoft.com/office/drawing/2014/main" id="{A6CBC2B2-FF67-1745-BE92-5E6DD9B9731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168" y="1595968"/>
            <a:ext cx="501519" cy="931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Picture 1" descr="1u_Server_Flat.png">
            <a:extLst>
              <a:ext uri="{FF2B5EF4-FFF2-40B4-BE49-F238E27FC236}">
                <a16:creationId xmlns:a16="http://schemas.microsoft.com/office/drawing/2014/main" id="{5729D675-E2E8-544A-A09A-316D0C1D18B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691" y="3018368"/>
            <a:ext cx="988227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" name="Picture 2" descr="Smartphone_Gray_Flat.png">
            <a:extLst>
              <a:ext uri="{FF2B5EF4-FFF2-40B4-BE49-F238E27FC236}">
                <a16:creationId xmlns:a16="http://schemas.microsoft.com/office/drawing/2014/main" id="{EFF5EC2C-DC81-6247-B175-B6B316863FD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766" y="3507319"/>
            <a:ext cx="435920" cy="706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Picture 4" descr="Laptop_Gray_Flat.png">
            <a:extLst>
              <a:ext uri="{FF2B5EF4-FFF2-40B4-BE49-F238E27FC236}">
                <a16:creationId xmlns:a16="http://schemas.microsoft.com/office/drawing/2014/main" id="{19149ADD-A4E3-DC48-8E8B-53648DF0C7D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967" y="5528733"/>
            <a:ext cx="920510" cy="645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" name="Picture 5" descr="Desktop_Gray_Flat.png">
            <a:extLst>
              <a:ext uri="{FF2B5EF4-FFF2-40B4-BE49-F238E27FC236}">
                <a16:creationId xmlns:a16="http://schemas.microsoft.com/office/drawing/2014/main" id="{51E5D839-E344-6449-B80B-C376D6089D5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0320" y="1595967"/>
            <a:ext cx="433804" cy="874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" name="Picture 6" descr="Monitor_Desktop_Gray_Flat.png">
            <a:extLst>
              <a:ext uri="{FF2B5EF4-FFF2-40B4-BE49-F238E27FC236}">
                <a16:creationId xmlns:a16="http://schemas.microsoft.com/office/drawing/2014/main" id="{7C6DE9EC-E243-F349-890C-4995C83DA1E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148" y="2810935"/>
            <a:ext cx="846446" cy="601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" name="Picture 7" descr="Monitor_Keyboard_Gray_Flat.png">
            <a:extLst>
              <a:ext uri="{FF2B5EF4-FFF2-40B4-BE49-F238E27FC236}">
                <a16:creationId xmlns:a16="http://schemas.microsoft.com/office/drawing/2014/main" id="{290DFF87-5C17-5B42-A919-140EC06FBC1F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818" y="3710520"/>
            <a:ext cx="744873" cy="755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9" name="Picture 8" descr="Monitor_Gray_Flat.png">
            <a:extLst>
              <a:ext uri="{FF2B5EF4-FFF2-40B4-BE49-F238E27FC236}">
                <a16:creationId xmlns:a16="http://schemas.microsoft.com/office/drawing/2014/main" id="{CD23A464-129C-914E-B80C-23983834CD0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8753" y="4855674"/>
            <a:ext cx="692047" cy="579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0" name="Picture 108">
            <a:extLst>
              <a:ext uri="{FF2B5EF4-FFF2-40B4-BE49-F238E27FC236}">
                <a16:creationId xmlns:a16="http://schemas.microsoft.com/office/drawing/2014/main" id="{8484A53E-6D8F-1447-B509-676F376CCA6F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880" y="5405968"/>
            <a:ext cx="848562" cy="905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" name="Picture 52">
            <a:extLst>
              <a:ext uri="{FF2B5EF4-FFF2-40B4-BE49-F238E27FC236}">
                <a16:creationId xmlns:a16="http://schemas.microsoft.com/office/drawing/2014/main" id="{CF47760C-1581-344A-B5D7-DE88830B4B8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75491" y="3471335"/>
            <a:ext cx="311068" cy="81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2" name="Picture 53">
            <a:extLst>
              <a:ext uri="{FF2B5EF4-FFF2-40B4-BE49-F238E27FC236}">
                <a16:creationId xmlns:a16="http://schemas.microsoft.com/office/drawing/2014/main" id="{F3D0A925-515C-824A-AA6A-DAA27B5B0502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28068" y="5405968"/>
            <a:ext cx="848562" cy="905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" name="Picture 56">
            <a:extLst>
              <a:ext uri="{FF2B5EF4-FFF2-40B4-BE49-F238E27FC236}">
                <a16:creationId xmlns:a16="http://schemas.microsoft.com/office/drawing/2014/main" id="{3E6425E4-F66A-4246-8DEB-9C8E297A2DE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43607" y="2717800"/>
            <a:ext cx="678603" cy="8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" name="Picture 61">
            <a:extLst>
              <a:ext uri="{FF2B5EF4-FFF2-40B4-BE49-F238E27FC236}">
                <a16:creationId xmlns:a16="http://schemas.microsoft.com/office/drawing/2014/main" id="{0F269760-54B7-C343-BDB0-16156939DE1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61981" y="3687236"/>
            <a:ext cx="727944" cy="895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5" name="Picture 62">
            <a:extLst>
              <a:ext uri="{FF2B5EF4-FFF2-40B4-BE49-F238E27FC236}">
                <a16:creationId xmlns:a16="http://schemas.microsoft.com/office/drawing/2014/main" id="{3619A3DC-4410-AD46-964C-0244061B419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252967" y="4749800"/>
            <a:ext cx="550325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6" name="Picture 64">
            <a:extLst>
              <a:ext uri="{FF2B5EF4-FFF2-40B4-BE49-F238E27FC236}">
                <a16:creationId xmlns:a16="http://schemas.microsoft.com/office/drawing/2014/main" id="{A62C0351-54D4-6C43-A97F-37552766569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61981" y="1564218"/>
            <a:ext cx="607326" cy="96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7" name="Straight Connector 146">
            <a:extLst>
              <a:ext uri="{FF2B5EF4-FFF2-40B4-BE49-F238E27FC236}">
                <a16:creationId xmlns:a16="http://schemas.microsoft.com/office/drawing/2014/main" id="{0681D615-A335-8345-AB6B-7F6EB1F89F02}"/>
              </a:ext>
            </a:extLst>
          </p:cNvPr>
          <p:cNvCxnSpPr/>
          <p:nvPr/>
        </p:nvCxnSpPr>
        <p:spPr bwMode="auto">
          <a:xfrm flipV="1">
            <a:off x="1588" y="5308601"/>
            <a:ext cx="6096000" cy="1481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8" name="Straight Connector 147">
            <a:extLst>
              <a:ext uri="{FF2B5EF4-FFF2-40B4-BE49-F238E27FC236}">
                <a16:creationId xmlns:a16="http://schemas.microsoft.com/office/drawing/2014/main" id="{0E079274-F191-4A4E-B229-578254FD8C9B}"/>
              </a:ext>
            </a:extLst>
          </p:cNvPr>
          <p:cNvCxnSpPr/>
          <p:nvPr/>
        </p:nvCxnSpPr>
        <p:spPr bwMode="auto">
          <a:xfrm flipV="1">
            <a:off x="6111347" y="3640668"/>
            <a:ext cx="6079067" cy="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9" name="Straight Connector 148">
            <a:extLst>
              <a:ext uri="{FF2B5EF4-FFF2-40B4-BE49-F238E27FC236}">
                <a16:creationId xmlns:a16="http://schemas.microsoft.com/office/drawing/2014/main" id="{A16FA3C9-D3D0-D04B-8434-28316EBB10C3}"/>
              </a:ext>
            </a:extLst>
          </p:cNvPr>
          <p:cNvCxnSpPr/>
          <p:nvPr/>
        </p:nvCxnSpPr>
        <p:spPr bwMode="auto">
          <a:xfrm flipV="1">
            <a:off x="6111347" y="4648201"/>
            <a:ext cx="6079067" cy="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0" name="Straight Connector 149">
            <a:extLst>
              <a:ext uri="{FF2B5EF4-FFF2-40B4-BE49-F238E27FC236}">
                <a16:creationId xmlns:a16="http://schemas.microsoft.com/office/drawing/2014/main" id="{31CEDCF3-E591-6E47-8A7A-0E7401A69806}"/>
              </a:ext>
            </a:extLst>
          </p:cNvPr>
          <p:cNvCxnSpPr/>
          <p:nvPr/>
        </p:nvCxnSpPr>
        <p:spPr bwMode="auto">
          <a:xfrm flipV="1">
            <a:off x="6094413" y="5596467"/>
            <a:ext cx="6096000" cy="1481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1" name="TextBox 45">
            <a:extLst>
              <a:ext uri="{FF2B5EF4-FFF2-40B4-BE49-F238E27FC236}">
                <a16:creationId xmlns:a16="http://schemas.microsoft.com/office/drawing/2014/main" id="{4DDF7484-7B5D-6A42-BC14-9F61FCF3FD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6334" y="5626100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solidFill>
                  <a:srgbClr val="404040"/>
                </a:solidFill>
                <a:cs typeface="Helvetica 55 Roman" charset="0"/>
              </a:rPr>
              <a:t>Chromebook</a:t>
            </a:r>
            <a:endParaRPr lang="en-US" sz="110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52" name="Picture 1" descr="Chromebook.emf">
            <a:extLst>
              <a:ext uri="{FF2B5EF4-FFF2-40B4-BE49-F238E27FC236}">
                <a16:creationId xmlns:a16="http://schemas.microsoft.com/office/drawing/2014/main" id="{323FB76F-6AB5-534A-AAFF-0CA3836825F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8575" y="5664200"/>
            <a:ext cx="641469" cy="683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" name="Picture 2" descr="Chromebook-Left.emf">
            <a:extLst>
              <a:ext uri="{FF2B5EF4-FFF2-40B4-BE49-F238E27FC236}">
                <a16:creationId xmlns:a16="http://schemas.microsoft.com/office/drawing/2014/main" id="{072C3D0B-E849-4F4D-8615-84A5EF873306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4842" y="5666315"/>
            <a:ext cx="650810" cy="683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Picture 3" descr="Chromebook-Front.emf">
            <a:extLst>
              <a:ext uri="{FF2B5EF4-FFF2-40B4-BE49-F238E27FC236}">
                <a16:creationId xmlns:a16="http://schemas.microsoft.com/office/drawing/2014/main" id="{104F3618-698B-7744-A7B6-6F173AD18F5B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16876" y="5785982"/>
            <a:ext cx="667937" cy="468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5" name="TextBox 72">
            <a:extLst>
              <a:ext uri="{FF2B5EF4-FFF2-40B4-BE49-F238E27FC236}">
                <a16:creationId xmlns:a16="http://schemas.microsoft.com/office/drawing/2014/main" id="{467A0D11-3B99-7948-9F69-6ACDDF6634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803" y="427990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Tablet</a:t>
            </a:r>
          </a:p>
        </p:txBody>
      </p:sp>
      <p:pic>
        <p:nvPicPr>
          <p:cNvPr id="156" name="Picture 155" descr="Iso_Tablet_grey_front.emf">
            <a:extLst>
              <a:ext uri="{FF2B5EF4-FFF2-40B4-BE49-F238E27FC236}">
                <a16:creationId xmlns:a16="http://schemas.microsoft.com/office/drawing/2014/main" id="{B8183AF1-FE0E-6549-8360-AD23C3615156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521" y="4430138"/>
            <a:ext cx="583505" cy="785329"/>
          </a:xfrm>
          <a:prstGeom prst="rect">
            <a:avLst/>
          </a:prstGeom>
        </p:spPr>
      </p:pic>
      <p:pic>
        <p:nvPicPr>
          <p:cNvPr id="157" name="Picture 156" descr="Iso_Tablet_Gray.emf">
            <a:extLst>
              <a:ext uri="{FF2B5EF4-FFF2-40B4-BE49-F238E27FC236}">
                <a16:creationId xmlns:a16="http://schemas.microsoft.com/office/drawing/2014/main" id="{E672EFDB-6771-AC43-931B-C251972939CF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0056" y="4365735"/>
            <a:ext cx="408092" cy="959799"/>
          </a:xfrm>
          <a:prstGeom prst="rect">
            <a:avLst/>
          </a:prstGeom>
        </p:spPr>
      </p:pic>
      <p:pic>
        <p:nvPicPr>
          <p:cNvPr id="158" name="Picture 157" descr="Iso_Tablet_Gray_Right.emf">
            <a:extLst>
              <a:ext uri="{FF2B5EF4-FFF2-40B4-BE49-F238E27FC236}">
                <a16:creationId xmlns:a16="http://schemas.microsoft.com/office/drawing/2014/main" id="{CDCF6721-4D96-3848-90EA-9B30F1655ADB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7525" y="4360334"/>
            <a:ext cx="402906" cy="956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99012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Rectangle 223">
            <a:extLst>
              <a:ext uri="{FF2B5EF4-FFF2-40B4-BE49-F238E27FC236}">
                <a16:creationId xmlns:a16="http://schemas.microsoft.com/office/drawing/2014/main" id="{12BBA984-039B-2640-800C-7D961AC91D36}"/>
              </a:ext>
            </a:extLst>
          </p:cNvPr>
          <p:cNvSpPr/>
          <p:nvPr/>
        </p:nvSpPr>
        <p:spPr bwMode="invGray">
          <a:xfrm>
            <a:off x="9386995" y="2148799"/>
            <a:ext cx="657489" cy="1769536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 bwMode="invGray">
          <a:xfrm>
            <a:off x="6072367" y="1561125"/>
            <a:ext cx="497682" cy="4734024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 bwMode="invGray">
          <a:xfrm>
            <a:off x="8185052" y="1548246"/>
            <a:ext cx="569218" cy="4734024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7170" name="Straight Connector 9"/>
          <p:cNvCxnSpPr>
            <a:cxnSpLocks noChangeShapeType="1"/>
          </p:cNvCxnSpPr>
          <p:nvPr/>
        </p:nvCxnSpPr>
        <p:spPr bwMode="auto">
          <a:xfrm flipV="1">
            <a:off x="1589" y="15451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19" name="Straight Connector 318"/>
          <p:cNvCxnSpPr/>
          <p:nvPr/>
        </p:nvCxnSpPr>
        <p:spPr bwMode="auto">
          <a:xfrm flipV="1">
            <a:off x="1589" y="3903139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5" name="Straight Connector 354"/>
          <p:cNvCxnSpPr/>
          <p:nvPr/>
        </p:nvCxnSpPr>
        <p:spPr bwMode="auto">
          <a:xfrm flipV="1">
            <a:off x="1589" y="4485218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3" name="Straight Connector 372"/>
          <p:cNvCxnSpPr/>
          <p:nvPr/>
        </p:nvCxnSpPr>
        <p:spPr bwMode="auto">
          <a:xfrm flipV="1">
            <a:off x="12170" y="5073651"/>
            <a:ext cx="12188825" cy="25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1" name="Straight Connector 390"/>
          <p:cNvCxnSpPr/>
          <p:nvPr/>
        </p:nvCxnSpPr>
        <p:spPr bwMode="auto">
          <a:xfrm flipV="1">
            <a:off x="18518" y="5664201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249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9164CC"/>
                </a:solidFill>
                <a:latin typeface="Arial" charset="0"/>
              </a:rPr>
              <a:t>Zero-Trust Network Access </a:t>
            </a:r>
            <a:r>
              <a:rPr lang="en-US" sz="2400" dirty="0">
                <a:latin typeface="Arial" charset="0"/>
              </a:rPr>
              <a:t>– Products 1</a:t>
            </a:r>
          </a:p>
        </p:txBody>
      </p:sp>
      <p:cxnSp>
        <p:nvCxnSpPr>
          <p:cNvPr id="121" name="Straight Connector 120"/>
          <p:cNvCxnSpPr/>
          <p:nvPr/>
        </p:nvCxnSpPr>
        <p:spPr bwMode="auto">
          <a:xfrm>
            <a:off x="2458285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2" name="Straight Connector 121"/>
          <p:cNvCxnSpPr/>
          <p:nvPr/>
        </p:nvCxnSpPr>
        <p:spPr bwMode="auto">
          <a:xfrm>
            <a:off x="3505271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3" name="Straight Connector 122"/>
          <p:cNvCxnSpPr/>
          <p:nvPr/>
        </p:nvCxnSpPr>
        <p:spPr bwMode="auto">
          <a:xfrm>
            <a:off x="4537257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4" name="Straight Connector 123"/>
          <p:cNvCxnSpPr/>
          <p:nvPr/>
        </p:nvCxnSpPr>
        <p:spPr bwMode="auto">
          <a:xfrm>
            <a:off x="8750001" y="1238439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5" name="Straight Connector 124"/>
          <p:cNvCxnSpPr/>
          <p:nvPr/>
        </p:nvCxnSpPr>
        <p:spPr bwMode="auto">
          <a:xfrm>
            <a:off x="9388123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6" name="Straight Connector 125"/>
          <p:cNvCxnSpPr/>
          <p:nvPr/>
        </p:nvCxnSpPr>
        <p:spPr bwMode="auto">
          <a:xfrm>
            <a:off x="10044122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7" name="Straight Connector 126"/>
          <p:cNvCxnSpPr/>
          <p:nvPr/>
        </p:nvCxnSpPr>
        <p:spPr bwMode="auto">
          <a:xfrm>
            <a:off x="10700125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8" name="Straight Connector 127"/>
          <p:cNvCxnSpPr/>
          <p:nvPr/>
        </p:nvCxnSpPr>
        <p:spPr bwMode="auto">
          <a:xfrm>
            <a:off x="11311528" y="1209674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9" name="TextBox 128"/>
          <p:cNvSpPr txBox="1"/>
          <p:nvPr/>
        </p:nvSpPr>
        <p:spPr>
          <a:xfrm>
            <a:off x="1635427" y="1224267"/>
            <a:ext cx="636951" cy="29264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Base product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(hardware, software, etc.)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2600692" y="1224267"/>
            <a:ext cx="807932" cy="969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Virtual Machine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369193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CLOUD VM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6749193" y="122426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RUGGED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9428333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1U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10075866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2U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1066625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3U+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11356665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ALT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7863284" y="1224268"/>
            <a:ext cx="636950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Gut</a:t>
            </a:r>
          </a:p>
        </p:txBody>
      </p:sp>
      <p:cxnSp>
        <p:nvCxnSpPr>
          <p:cNvPr id="138" name="Straight Connector 137"/>
          <p:cNvCxnSpPr/>
          <p:nvPr/>
        </p:nvCxnSpPr>
        <p:spPr bwMode="auto">
          <a:xfrm>
            <a:off x="7628334" y="1229973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9" name="Straight Connector 138"/>
          <p:cNvCxnSpPr/>
          <p:nvPr/>
        </p:nvCxnSpPr>
        <p:spPr bwMode="auto">
          <a:xfrm>
            <a:off x="5578494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0" name="Straight Connector 139"/>
          <p:cNvCxnSpPr/>
          <p:nvPr/>
        </p:nvCxnSpPr>
        <p:spPr bwMode="auto">
          <a:xfrm>
            <a:off x="6561938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1" name="TextBox 140"/>
          <p:cNvSpPr txBox="1"/>
          <p:nvPr/>
        </p:nvSpPr>
        <p:spPr>
          <a:xfrm>
            <a:off x="474296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Color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5710198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Hosted/SaaS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879138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DESKTOP</a:t>
            </a:r>
          </a:p>
        </p:txBody>
      </p:sp>
      <p:cxnSp>
        <p:nvCxnSpPr>
          <p:cNvPr id="144" name="Straight Connector 143"/>
          <p:cNvCxnSpPr/>
          <p:nvPr/>
        </p:nvCxnSpPr>
        <p:spPr bwMode="auto">
          <a:xfrm>
            <a:off x="1431923" y="1217085"/>
            <a:ext cx="0" cy="5046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9CBF369F-B6F4-434F-884E-8BD3E58FDCF5}"/>
              </a:ext>
            </a:extLst>
          </p:cNvPr>
          <p:cNvCxnSpPr/>
          <p:nvPr/>
        </p:nvCxnSpPr>
        <p:spPr bwMode="auto">
          <a:xfrm flipV="1">
            <a:off x="0" y="2142073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8C1F44CD-EE3E-7047-9A05-D7E0C9A4DA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3599" y="184146"/>
            <a:ext cx="692075" cy="692075"/>
          </a:xfrm>
          <a:prstGeom prst="rect">
            <a:avLst/>
          </a:prstGeom>
        </p:spPr>
      </p:pic>
      <p:sp>
        <p:nvSpPr>
          <p:cNvPr id="93" name="TextBox 334">
            <a:extLst>
              <a:ext uri="{FF2B5EF4-FFF2-40B4-BE49-F238E27FC236}">
                <a16:creationId xmlns:a16="http://schemas.microsoft.com/office/drawing/2014/main" id="{98693496-E809-DA45-9D0E-6BA92B5848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4" y="1574395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FortiAuthenticator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94" name="Picture 335">
            <a:extLst>
              <a:ext uri="{FF2B5EF4-FFF2-40B4-BE49-F238E27FC236}">
                <a16:creationId xmlns:a16="http://schemas.microsoft.com/office/drawing/2014/main" id="{30EBFDF6-3FEA-AB43-A3E2-7329973590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236" y="1629430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Picture 337">
            <a:extLst>
              <a:ext uri="{FF2B5EF4-FFF2-40B4-BE49-F238E27FC236}">
                <a16:creationId xmlns:a16="http://schemas.microsoft.com/office/drawing/2014/main" id="{21AB95B4-7D57-794F-8646-753F3EDF31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488" y="1629430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Picture 338">
            <a:extLst>
              <a:ext uri="{FF2B5EF4-FFF2-40B4-BE49-F238E27FC236}">
                <a16:creationId xmlns:a16="http://schemas.microsoft.com/office/drawing/2014/main" id="{A7713013-0650-5042-8E3B-456103DEE7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067" y="1629430"/>
            <a:ext cx="459198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Picture 339">
            <a:extLst>
              <a:ext uri="{FF2B5EF4-FFF2-40B4-BE49-F238E27FC236}">
                <a16:creationId xmlns:a16="http://schemas.microsoft.com/office/drawing/2014/main" id="{73B62DE6-B34E-CB4D-A726-A762751E2A9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622" y="1629429"/>
            <a:ext cx="461313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Picture 285">
            <a:extLst>
              <a:ext uri="{FF2B5EF4-FFF2-40B4-BE49-F238E27FC236}">
                <a16:creationId xmlns:a16="http://schemas.microsoft.com/office/drawing/2014/main" id="{A01EA125-4CEE-E442-B83A-5BB6064EF16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2139" y="1618847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" name="Picture 286">
            <a:extLst>
              <a:ext uri="{FF2B5EF4-FFF2-40B4-BE49-F238E27FC236}">
                <a16:creationId xmlns:a16="http://schemas.microsoft.com/office/drawing/2014/main" id="{B52859E4-3628-254E-B56B-0F20D22B614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4239" y="1618847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721A8D44-FD33-BD43-9917-6161FDE593D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868" y="1731030"/>
            <a:ext cx="410122" cy="218873"/>
          </a:xfrm>
          <a:prstGeom prst="rect">
            <a:avLst/>
          </a:prstGeom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id="{02102EB4-08BC-2740-9260-EBDBD616536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222" y="1731004"/>
            <a:ext cx="410166" cy="218897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C00EEBE0-5615-0D45-880F-42404298F24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76047" y="1616719"/>
            <a:ext cx="459153" cy="459153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B8D6F2B6-7FE9-254D-8825-F667C9F7B7C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069890" y="1601918"/>
            <a:ext cx="476861" cy="476861"/>
          </a:xfrm>
          <a:prstGeom prst="rect">
            <a:avLst/>
          </a:prstGeom>
        </p:spPr>
      </p:pic>
      <p:pic>
        <p:nvPicPr>
          <p:cNvPr id="104" name="Graphic 103">
            <a:extLst>
              <a:ext uri="{FF2B5EF4-FFF2-40B4-BE49-F238E27FC236}">
                <a16:creationId xmlns:a16="http://schemas.microsoft.com/office/drawing/2014/main" id="{EC7361D0-C41A-3B4D-A77C-A4CAD0EE9A1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755821" y="1555270"/>
            <a:ext cx="458135" cy="318150"/>
          </a:xfrm>
          <a:prstGeom prst="rect">
            <a:avLst/>
          </a:prstGeom>
        </p:spPr>
      </p:pic>
      <p:pic>
        <p:nvPicPr>
          <p:cNvPr id="105" name="Graphic 104">
            <a:extLst>
              <a:ext uri="{FF2B5EF4-FFF2-40B4-BE49-F238E27FC236}">
                <a16:creationId xmlns:a16="http://schemas.microsoft.com/office/drawing/2014/main" id="{76DF18E3-D386-614D-8148-2FDA14C63A0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399877" y="1561000"/>
            <a:ext cx="470077" cy="339500"/>
          </a:xfrm>
          <a:prstGeom prst="rect">
            <a:avLst/>
          </a:prstGeom>
        </p:spPr>
      </p:pic>
      <p:pic>
        <p:nvPicPr>
          <p:cNvPr id="106" name="Graphic 105">
            <a:extLst>
              <a:ext uri="{FF2B5EF4-FFF2-40B4-BE49-F238E27FC236}">
                <a16:creationId xmlns:a16="http://schemas.microsoft.com/office/drawing/2014/main" id="{79B681B6-C6FD-9048-878A-4736234F7E2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550966" y="1822381"/>
            <a:ext cx="473946" cy="342294"/>
          </a:xfrm>
          <a:prstGeom prst="rect">
            <a:avLst/>
          </a:prstGeom>
        </p:spPr>
      </p:pic>
      <p:pic>
        <p:nvPicPr>
          <p:cNvPr id="107" name="Graphic 106">
            <a:extLst>
              <a:ext uri="{FF2B5EF4-FFF2-40B4-BE49-F238E27FC236}">
                <a16:creationId xmlns:a16="http://schemas.microsoft.com/office/drawing/2014/main" id="{076A7810-9519-4947-8F30-7FB23B93F55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894520" y="1806048"/>
            <a:ext cx="481849" cy="334617"/>
          </a:xfrm>
          <a:prstGeom prst="rect">
            <a:avLst/>
          </a:prstGeom>
        </p:spPr>
      </p:pic>
      <p:sp>
        <p:nvSpPr>
          <p:cNvPr id="108" name="TextBox 180">
            <a:extLst>
              <a:ext uri="{FF2B5EF4-FFF2-40B4-BE49-F238E27FC236}">
                <a16:creationId xmlns:a16="http://schemas.microsoft.com/office/drawing/2014/main" id="{080E0CC7-6893-4D46-82A5-3956D5BEA4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4" y="2160693"/>
            <a:ext cx="1587087" cy="96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FortiClient</a:t>
            </a:r>
          </a:p>
          <a:p>
            <a:pPr marL="171450" indent="-171450" eaLnBrk="1" hangingPunct="1">
              <a:buFontTx/>
              <a:buChar char="-"/>
            </a:pP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Desktop</a:t>
            </a:r>
          </a:p>
          <a:p>
            <a:pPr marL="171450" indent="-171450" eaLnBrk="1" hangingPunct="1">
              <a:buFontTx/>
              <a:buChar char="-"/>
            </a:pP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Laptop</a:t>
            </a:r>
          </a:p>
          <a:p>
            <a:pPr marL="171450" indent="-171450" eaLnBrk="1" hangingPunct="1">
              <a:buFontTx/>
              <a:buChar char="-"/>
            </a:pP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Mobile</a:t>
            </a:r>
          </a:p>
          <a:p>
            <a:pPr marL="171450" indent="-171450" eaLnBrk="1" hangingPunct="1">
              <a:buFontTx/>
              <a:buChar char="-"/>
            </a:pP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Server (left/right)</a:t>
            </a:r>
          </a:p>
        </p:txBody>
      </p:sp>
      <p:pic>
        <p:nvPicPr>
          <p:cNvPr id="109" name="Picture 220">
            <a:extLst>
              <a:ext uri="{FF2B5EF4-FFF2-40B4-BE49-F238E27FC236}">
                <a16:creationId xmlns:a16="http://schemas.microsoft.com/office/drawing/2014/main" id="{C2CD314A-B6C6-4444-BAD0-AC555D670DF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554" y="2253952"/>
            <a:ext cx="461313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" name="Picture 223">
            <a:extLst>
              <a:ext uri="{FF2B5EF4-FFF2-40B4-BE49-F238E27FC236}">
                <a16:creationId xmlns:a16="http://schemas.microsoft.com/office/drawing/2014/main" id="{D3B6A11F-4B8B-3741-A9EC-589DB92B3B2A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809" y="2253952"/>
            <a:ext cx="461313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" name="Picture 359">
            <a:extLst>
              <a:ext uri="{FF2B5EF4-FFF2-40B4-BE49-F238E27FC236}">
                <a16:creationId xmlns:a16="http://schemas.microsoft.com/office/drawing/2014/main" id="{F6E53945-7032-524B-85FB-099112858AC1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554" y="2829684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" name="Picture 360">
            <a:extLst>
              <a:ext uri="{FF2B5EF4-FFF2-40B4-BE49-F238E27FC236}">
                <a16:creationId xmlns:a16="http://schemas.microsoft.com/office/drawing/2014/main" id="{DA07B1E3-5FBF-F145-A2B3-0C42AA02A86E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809" y="2829684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" name="TextBox 112">
            <a:extLst>
              <a:ext uri="{FF2B5EF4-FFF2-40B4-BE49-F238E27FC236}">
                <a16:creationId xmlns:a16="http://schemas.microsoft.com/office/drawing/2014/main" id="{DC4F31A3-881E-3848-9EB8-4C9659FA0669}"/>
              </a:ext>
            </a:extLst>
          </p:cNvPr>
          <p:cNvSpPr txBox="1"/>
          <p:nvPr/>
        </p:nvSpPr>
        <p:spPr>
          <a:xfrm>
            <a:off x="11415624" y="2764399"/>
            <a:ext cx="617906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n-US" sz="800" b="1" dirty="0">
                <a:solidFill>
                  <a:schemeClr val="bg1">
                    <a:lumMod val="65000"/>
                  </a:schemeClr>
                </a:solidFill>
                <a:latin typeface="Helvetica 55 Roman"/>
                <a:cs typeface="Helvetica 55 Roman"/>
              </a:rPr>
              <a:t>See </a:t>
            </a:r>
          </a:p>
          <a:p>
            <a:pPr algn="ctr">
              <a:defRPr/>
            </a:pPr>
            <a:r>
              <a:rPr lang="en-US" sz="800" b="1" dirty="0">
                <a:solidFill>
                  <a:schemeClr val="bg1">
                    <a:lumMod val="65000"/>
                  </a:schemeClr>
                </a:solidFill>
                <a:latin typeface="Helvetica 55 Roman"/>
                <a:cs typeface="Helvetica 55 Roman"/>
              </a:rPr>
              <a:t>Fortinet Devices</a:t>
            </a:r>
          </a:p>
        </p:txBody>
      </p:sp>
      <p:pic>
        <p:nvPicPr>
          <p:cNvPr id="114" name="Picture 113">
            <a:extLst>
              <a:ext uri="{FF2B5EF4-FFF2-40B4-BE49-F238E27FC236}">
                <a16:creationId xmlns:a16="http://schemas.microsoft.com/office/drawing/2014/main" id="{987C94DD-FF09-8440-88BD-DBEF994AF97E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574" y="2256915"/>
            <a:ext cx="387694" cy="424788"/>
          </a:xfrm>
          <a:prstGeom prst="rect">
            <a:avLst/>
          </a:prstGeom>
        </p:spPr>
      </p:pic>
      <p:pic>
        <p:nvPicPr>
          <p:cNvPr id="115" name="Picture 114">
            <a:extLst>
              <a:ext uri="{FF2B5EF4-FFF2-40B4-BE49-F238E27FC236}">
                <a16:creationId xmlns:a16="http://schemas.microsoft.com/office/drawing/2014/main" id="{1AD4C8A1-E7C0-694B-9A1D-BEAC4AC3B1C4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146" y="2255771"/>
            <a:ext cx="387560" cy="425956"/>
          </a:xfrm>
          <a:prstGeom prst="rect">
            <a:avLst/>
          </a:prstGeom>
        </p:spPr>
      </p:pic>
      <p:pic>
        <p:nvPicPr>
          <p:cNvPr id="116" name="Picture 115">
            <a:extLst>
              <a:ext uri="{FF2B5EF4-FFF2-40B4-BE49-F238E27FC236}">
                <a16:creationId xmlns:a16="http://schemas.microsoft.com/office/drawing/2014/main" id="{AD460BAE-1B79-3442-9381-2AEF9BD88704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963" y="2858048"/>
            <a:ext cx="457956" cy="378476"/>
          </a:xfrm>
          <a:prstGeom prst="rect">
            <a:avLst/>
          </a:prstGeom>
        </p:spPr>
      </p:pic>
      <p:pic>
        <p:nvPicPr>
          <p:cNvPr id="117" name="Picture 116">
            <a:extLst>
              <a:ext uri="{FF2B5EF4-FFF2-40B4-BE49-F238E27FC236}">
                <a16:creationId xmlns:a16="http://schemas.microsoft.com/office/drawing/2014/main" id="{769225BF-2D8B-854F-BE10-49DEADD82A3C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4536" y="2865740"/>
            <a:ext cx="446504" cy="370031"/>
          </a:xfrm>
          <a:prstGeom prst="rect">
            <a:avLst/>
          </a:prstGeom>
        </p:spPr>
      </p:pic>
      <p:pic>
        <p:nvPicPr>
          <p:cNvPr id="118" name="Picture 293">
            <a:extLst>
              <a:ext uri="{FF2B5EF4-FFF2-40B4-BE49-F238E27FC236}">
                <a16:creationId xmlns:a16="http://schemas.microsoft.com/office/drawing/2014/main" id="{1D0A508E-105E-364A-A2A1-C72A5E2CBCCE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958" y="3407535"/>
            <a:ext cx="461313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" name="Picture 294">
            <a:extLst>
              <a:ext uri="{FF2B5EF4-FFF2-40B4-BE49-F238E27FC236}">
                <a16:creationId xmlns:a16="http://schemas.microsoft.com/office/drawing/2014/main" id="{8328C784-08A1-D246-AC42-394D0E66E119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281" y="3416817"/>
            <a:ext cx="461313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Picture 119">
            <a:extLst>
              <a:ext uri="{FF2B5EF4-FFF2-40B4-BE49-F238E27FC236}">
                <a16:creationId xmlns:a16="http://schemas.microsoft.com/office/drawing/2014/main" id="{CDA87D41-1FC8-554E-99F4-E5CA06DD64B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6320" y="3416849"/>
            <a:ext cx="300927" cy="412989"/>
          </a:xfrm>
          <a:prstGeom prst="rect">
            <a:avLst/>
          </a:prstGeom>
        </p:spPr>
      </p:pic>
      <p:pic>
        <p:nvPicPr>
          <p:cNvPr id="172" name="Picture 171">
            <a:extLst>
              <a:ext uri="{FF2B5EF4-FFF2-40B4-BE49-F238E27FC236}">
                <a16:creationId xmlns:a16="http://schemas.microsoft.com/office/drawing/2014/main" id="{B4BD64DC-E5FE-024D-9B83-DA1EC5D9737B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4210" y="3414219"/>
            <a:ext cx="302163" cy="414684"/>
          </a:xfrm>
          <a:prstGeom prst="rect">
            <a:avLst/>
          </a:prstGeom>
        </p:spPr>
      </p:pic>
      <p:pic>
        <p:nvPicPr>
          <p:cNvPr id="185" name="Picture 184" descr="FortiClient-VM-Dark.png">
            <a:extLst>
              <a:ext uri="{FF2B5EF4-FFF2-40B4-BE49-F238E27FC236}">
                <a16:creationId xmlns:a16="http://schemas.microsoft.com/office/drawing/2014/main" id="{D48A9F4B-85DA-1546-ABEE-E30807EAA4B9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4743" y="2815717"/>
            <a:ext cx="425791" cy="474131"/>
          </a:xfrm>
          <a:prstGeom prst="rect">
            <a:avLst/>
          </a:prstGeom>
        </p:spPr>
      </p:pic>
      <p:pic>
        <p:nvPicPr>
          <p:cNvPr id="186" name="Picture 185" descr="FortiClient-VM-white.png">
            <a:extLst>
              <a:ext uri="{FF2B5EF4-FFF2-40B4-BE49-F238E27FC236}">
                <a16:creationId xmlns:a16="http://schemas.microsoft.com/office/drawing/2014/main" id="{BFAA397C-93DA-9D47-8D87-9B037A84FADC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7946" y="2824762"/>
            <a:ext cx="423332" cy="471393"/>
          </a:xfrm>
          <a:prstGeom prst="rect">
            <a:avLst/>
          </a:prstGeom>
        </p:spPr>
      </p:pic>
      <p:pic>
        <p:nvPicPr>
          <p:cNvPr id="187" name="Picture 186" descr="FortiClient-Server-L-dk.emf">
            <a:extLst>
              <a:ext uri="{FF2B5EF4-FFF2-40B4-BE49-F238E27FC236}">
                <a16:creationId xmlns:a16="http://schemas.microsoft.com/office/drawing/2014/main" id="{3C02656C-A686-CF42-A22D-71FBC813474A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090" y="2261753"/>
            <a:ext cx="452364" cy="452364"/>
          </a:xfrm>
          <a:prstGeom prst="rect">
            <a:avLst/>
          </a:prstGeom>
        </p:spPr>
      </p:pic>
      <p:pic>
        <p:nvPicPr>
          <p:cNvPr id="204" name="Picture 203" descr="FortiClient-Server-L-guts-dk.emf">
            <a:extLst>
              <a:ext uri="{FF2B5EF4-FFF2-40B4-BE49-F238E27FC236}">
                <a16:creationId xmlns:a16="http://schemas.microsoft.com/office/drawing/2014/main" id="{B838D941-29A2-7846-BF11-0C469E387496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1403" y="2256915"/>
            <a:ext cx="502305" cy="389346"/>
          </a:xfrm>
          <a:prstGeom prst="rect">
            <a:avLst/>
          </a:prstGeom>
        </p:spPr>
      </p:pic>
      <p:pic>
        <p:nvPicPr>
          <p:cNvPr id="205" name="Picture 204" descr="FortiClient-Server-L-guts-lt.emf">
            <a:extLst>
              <a:ext uri="{FF2B5EF4-FFF2-40B4-BE49-F238E27FC236}">
                <a16:creationId xmlns:a16="http://schemas.microsoft.com/office/drawing/2014/main" id="{B3F3DAC9-2CB6-3049-8F79-CB3A33AAF854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0752" y="2256916"/>
            <a:ext cx="524410" cy="406481"/>
          </a:xfrm>
          <a:prstGeom prst="rect">
            <a:avLst/>
          </a:prstGeom>
        </p:spPr>
      </p:pic>
      <p:pic>
        <p:nvPicPr>
          <p:cNvPr id="206" name="Picture 205" descr="FortiClient-Server-L-lt.emf">
            <a:extLst>
              <a:ext uri="{FF2B5EF4-FFF2-40B4-BE49-F238E27FC236}">
                <a16:creationId xmlns:a16="http://schemas.microsoft.com/office/drawing/2014/main" id="{E8FF119E-4CB3-4A48-AF2C-0AAD357BA621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041" y="2254801"/>
            <a:ext cx="459316" cy="459316"/>
          </a:xfrm>
          <a:prstGeom prst="rect">
            <a:avLst/>
          </a:prstGeom>
        </p:spPr>
      </p:pic>
      <p:pic>
        <p:nvPicPr>
          <p:cNvPr id="207" name="Picture 206" descr="FortiClient-Server-R-guts-dk.emf">
            <a:extLst>
              <a:ext uri="{FF2B5EF4-FFF2-40B4-BE49-F238E27FC236}">
                <a16:creationId xmlns:a16="http://schemas.microsoft.com/office/drawing/2014/main" id="{BD3F674A-4EB8-4240-BD8C-D48AB4015AE4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415" y="2756064"/>
            <a:ext cx="499534" cy="386003"/>
          </a:xfrm>
          <a:prstGeom prst="rect">
            <a:avLst/>
          </a:prstGeom>
        </p:spPr>
      </p:pic>
      <p:pic>
        <p:nvPicPr>
          <p:cNvPr id="208" name="Picture 207" descr="FortiClient-Server-R-guts-lt.emf">
            <a:extLst>
              <a:ext uri="{FF2B5EF4-FFF2-40B4-BE49-F238E27FC236}">
                <a16:creationId xmlns:a16="http://schemas.microsoft.com/office/drawing/2014/main" id="{F85A434D-7CC2-A342-ACFF-CDC72105F8F6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158" y="2736698"/>
            <a:ext cx="514004" cy="398137"/>
          </a:xfrm>
          <a:prstGeom prst="rect">
            <a:avLst/>
          </a:prstGeom>
        </p:spPr>
      </p:pic>
      <p:pic>
        <p:nvPicPr>
          <p:cNvPr id="209" name="Picture 208" descr="FortiClient-Server-R-lt.emf">
            <a:extLst>
              <a:ext uri="{FF2B5EF4-FFF2-40B4-BE49-F238E27FC236}">
                <a16:creationId xmlns:a16="http://schemas.microsoft.com/office/drawing/2014/main" id="{DFB9E525-EC86-4945-9B91-B0BCE5DD670C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041" y="2838647"/>
            <a:ext cx="465667" cy="465667"/>
          </a:xfrm>
          <a:prstGeom prst="rect">
            <a:avLst/>
          </a:prstGeom>
        </p:spPr>
      </p:pic>
      <p:pic>
        <p:nvPicPr>
          <p:cNvPr id="210" name="Picture 209" descr="FortiClient-Server-R-dk.emf">
            <a:extLst>
              <a:ext uri="{FF2B5EF4-FFF2-40B4-BE49-F238E27FC236}">
                <a16:creationId xmlns:a16="http://schemas.microsoft.com/office/drawing/2014/main" id="{7E865F3C-0591-5D4F-9D56-1DB0A1573D56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625" y="2832297"/>
            <a:ext cx="463549" cy="463549"/>
          </a:xfrm>
          <a:prstGeom prst="rect">
            <a:avLst/>
          </a:prstGeom>
        </p:spPr>
      </p:pic>
      <p:sp>
        <p:nvSpPr>
          <p:cNvPr id="211" name="TextBox 210">
            <a:extLst>
              <a:ext uri="{FF2B5EF4-FFF2-40B4-BE49-F238E27FC236}">
                <a16:creationId xmlns:a16="http://schemas.microsoft.com/office/drawing/2014/main" id="{83F9F7EE-9E43-E844-B8BF-B8C4D2041726}"/>
              </a:ext>
            </a:extLst>
          </p:cNvPr>
          <p:cNvSpPr txBox="1"/>
          <p:nvPr/>
        </p:nvSpPr>
        <p:spPr>
          <a:xfrm>
            <a:off x="5692711" y="2531419"/>
            <a:ext cx="807932" cy="96950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Virtual Machine</a:t>
            </a:r>
          </a:p>
        </p:txBody>
      </p:sp>
      <p:pic>
        <p:nvPicPr>
          <p:cNvPr id="212" name="Picture 211">
            <a:extLst>
              <a:ext uri="{FF2B5EF4-FFF2-40B4-BE49-F238E27FC236}">
                <a16:creationId xmlns:a16="http://schemas.microsoft.com/office/drawing/2014/main" id="{EC0CBC28-5D4D-4142-AD16-56D470726613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4588960" y="2264259"/>
            <a:ext cx="460707" cy="460707"/>
          </a:xfrm>
          <a:prstGeom prst="rect">
            <a:avLst/>
          </a:prstGeom>
        </p:spPr>
      </p:pic>
      <p:pic>
        <p:nvPicPr>
          <p:cNvPr id="213" name="Picture 212">
            <a:extLst>
              <a:ext uri="{FF2B5EF4-FFF2-40B4-BE49-F238E27FC236}">
                <a16:creationId xmlns:a16="http://schemas.microsoft.com/office/drawing/2014/main" id="{782A52A6-3152-B541-8F5E-B7220E6D5DB0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5091046" y="2269356"/>
            <a:ext cx="460324" cy="460324"/>
          </a:xfrm>
          <a:prstGeom prst="rect">
            <a:avLst/>
          </a:prstGeom>
        </p:spPr>
      </p:pic>
      <p:pic>
        <p:nvPicPr>
          <p:cNvPr id="214" name="Picture 213">
            <a:extLst>
              <a:ext uri="{FF2B5EF4-FFF2-40B4-BE49-F238E27FC236}">
                <a16:creationId xmlns:a16="http://schemas.microsoft.com/office/drawing/2014/main" id="{31D371A8-B866-C742-8EAF-18CA0CDA7DCA}"/>
              </a:ext>
            </a:extLst>
      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4590723" y="2849471"/>
            <a:ext cx="454843" cy="454843"/>
          </a:xfrm>
          <a:prstGeom prst="rect">
            <a:avLst/>
          </a:prstGeom>
        </p:spPr>
      </p:pic>
      <p:pic>
        <p:nvPicPr>
          <p:cNvPr id="215" name="Picture 214">
            <a:extLst>
              <a:ext uri="{FF2B5EF4-FFF2-40B4-BE49-F238E27FC236}">
                <a16:creationId xmlns:a16="http://schemas.microsoft.com/office/drawing/2014/main" id="{E72C54D4-22B1-BC4E-A363-1A5243C2D377}"/>
              </a:ext>
            </a:extLst>
          </p:cNvPr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5101170" y="2855963"/>
            <a:ext cx="448114" cy="448114"/>
          </a:xfrm>
          <a:prstGeom prst="rect">
            <a:avLst/>
          </a:prstGeom>
        </p:spPr>
      </p:pic>
      <p:pic>
        <p:nvPicPr>
          <p:cNvPr id="216" name="Picture 215">
            <a:extLst>
              <a:ext uri="{FF2B5EF4-FFF2-40B4-BE49-F238E27FC236}">
                <a16:creationId xmlns:a16="http://schemas.microsoft.com/office/drawing/2014/main" id="{27CD7CB8-A1F1-5B44-AF87-EE473E0F782E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4594312" y="3405062"/>
            <a:ext cx="459011" cy="459011"/>
          </a:xfrm>
          <a:prstGeom prst="rect">
            <a:avLst/>
          </a:prstGeom>
        </p:spPr>
      </p:pic>
      <p:pic>
        <p:nvPicPr>
          <p:cNvPr id="217" name="Picture 216">
            <a:extLst>
              <a:ext uri="{FF2B5EF4-FFF2-40B4-BE49-F238E27FC236}">
                <a16:creationId xmlns:a16="http://schemas.microsoft.com/office/drawing/2014/main" id="{A7197FB5-3326-054B-A016-216721459143}"/>
              </a:ext>
            </a:extLst>
          </p:cNvPr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5091588" y="3416494"/>
            <a:ext cx="447579" cy="447579"/>
          </a:xfrm>
          <a:prstGeom prst="rect">
            <a:avLst/>
          </a:prstGeom>
        </p:spPr>
      </p:pic>
      <p:pic>
        <p:nvPicPr>
          <p:cNvPr id="218" name="Picture 217">
            <a:extLst>
              <a:ext uri="{FF2B5EF4-FFF2-40B4-BE49-F238E27FC236}">
                <a16:creationId xmlns:a16="http://schemas.microsoft.com/office/drawing/2014/main" id="{431F86E7-51A5-F24C-AB0E-A0893B91B3D7}"/>
              </a:ext>
            </a:extLst>
          </p:cNvPr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4060630" y="2267572"/>
            <a:ext cx="457394" cy="457394"/>
          </a:xfrm>
          <a:prstGeom prst="rect">
            <a:avLst/>
          </a:prstGeom>
        </p:spPr>
      </p:pic>
      <p:pic>
        <p:nvPicPr>
          <p:cNvPr id="219" name="Picture 218">
            <a:extLst>
              <a:ext uri="{FF2B5EF4-FFF2-40B4-BE49-F238E27FC236}">
                <a16:creationId xmlns:a16="http://schemas.microsoft.com/office/drawing/2014/main" id="{5180DCFB-A168-4147-B916-28040E60994F}"/>
              </a:ext>
            </a:extLst>
          </p:cNvPr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4056973" y="2829359"/>
            <a:ext cx="461051" cy="461051"/>
          </a:xfrm>
          <a:prstGeom prst="rect">
            <a:avLst/>
          </a:prstGeom>
        </p:spPr>
      </p:pic>
      <p:pic>
        <p:nvPicPr>
          <p:cNvPr id="220" name="Picture 219">
            <a:extLst>
              <a:ext uri="{FF2B5EF4-FFF2-40B4-BE49-F238E27FC236}">
                <a16:creationId xmlns:a16="http://schemas.microsoft.com/office/drawing/2014/main" id="{C5ABC4CC-1D89-9941-AA1C-CC8D95F7EF86}"/>
              </a:ext>
            </a:extLst>
          </p:cNvPr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3558568" y="3413114"/>
            <a:ext cx="451891" cy="451891"/>
          </a:xfrm>
          <a:prstGeom prst="rect">
            <a:avLst/>
          </a:prstGeom>
        </p:spPr>
      </p:pic>
      <p:pic>
        <p:nvPicPr>
          <p:cNvPr id="221" name="Picture 220">
            <a:extLst>
              <a:ext uri="{FF2B5EF4-FFF2-40B4-BE49-F238E27FC236}">
                <a16:creationId xmlns:a16="http://schemas.microsoft.com/office/drawing/2014/main" id="{3DD173BD-8B3E-D742-92BB-C4D7D34AC014}"/>
              </a:ext>
            </a:extLst>
          </p:cNvPr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4058774" y="3407714"/>
            <a:ext cx="459250" cy="459250"/>
          </a:xfrm>
          <a:prstGeom prst="rect">
            <a:avLst/>
          </a:prstGeom>
        </p:spPr>
      </p:pic>
      <p:pic>
        <p:nvPicPr>
          <p:cNvPr id="222" name="Picture 221">
            <a:extLst>
              <a:ext uri="{FF2B5EF4-FFF2-40B4-BE49-F238E27FC236}">
                <a16:creationId xmlns:a16="http://schemas.microsoft.com/office/drawing/2014/main" id="{76C68D92-BB80-CC4D-96D3-7863575737B6}"/>
              </a:ext>
            </a:extLst>
          </p:cNvPr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3558568" y="2260610"/>
            <a:ext cx="453846" cy="453846"/>
          </a:xfrm>
          <a:prstGeom prst="rect">
            <a:avLst/>
          </a:prstGeom>
        </p:spPr>
      </p:pic>
      <p:pic>
        <p:nvPicPr>
          <p:cNvPr id="223" name="Picture 222">
            <a:extLst>
              <a:ext uri="{FF2B5EF4-FFF2-40B4-BE49-F238E27FC236}">
                <a16:creationId xmlns:a16="http://schemas.microsoft.com/office/drawing/2014/main" id="{224C8C56-4887-CC43-B495-7ED0294D2C89}"/>
              </a:ext>
            </a:extLst>
          </p:cNvPr>
          <p:cNvPicPr>
            <a:picLocks noChangeAspect="1"/>
          </p:cNvPicPr>
          <p:nvPr/>
        </p:nvPicPr>
        <p:blipFill>
          <a:blip r:embed="rId55"/>
          <a:stretch>
            <a:fillRect/>
          </a:stretch>
        </p:blipFill>
        <p:spPr>
          <a:xfrm>
            <a:off x="3558568" y="2831070"/>
            <a:ext cx="459340" cy="459340"/>
          </a:xfrm>
          <a:prstGeom prst="rect">
            <a:avLst/>
          </a:prstGeom>
        </p:spPr>
      </p:pic>
      <p:sp>
        <p:nvSpPr>
          <p:cNvPr id="225" name="TextBox 298">
            <a:extLst>
              <a:ext uri="{FF2B5EF4-FFF2-40B4-BE49-F238E27FC236}">
                <a16:creationId xmlns:a16="http://schemas.microsoft.com/office/drawing/2014/main" id="{3C5AAFCC-5732-AF4B-AEE3-A5FF9466A8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876" y="3984211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solidFill>
                  <a:srgbClr val="404040"/>
                </a:solidFill>
                <a:cs typeface="Helvetica 55 Roman" charset="0"/>
              </a:rPr>
              <a:t>FortiConnect</a:t>
            </a:r>
            <a:endParaRPr lang="en-US" sz="110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226" name="Picture 299">
            <a:extLst>
              <a:ext uri="{FF2B5EF4-FFF2-40B4-BE49-F238E27FC236}">
                <a16:creationId xmlns:a16="http://schemas.microsoft.com/office/drawing/2014/main" id="{D2C1E33B-D02A-C04C-A30E-73ABC4ACB888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4233" y="3986745"/>
            <a:ext cx="459198" cy="459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7" name="Picture 301">
            <a:extLst>
              <a:ext uri="{FF2B5EF4-FFF2-40B4-BE49-F238E27FC236}">
                <a16:creationId xmlns:a16="http://schemas.microsoft.com/office/drawing/2014/main" id="{EA02209C-2FAB-E943-8C12-980FF3C8A8E8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66130" y="3986687"/>
            <a:ext cx="459317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8" name="Picture 227">
            <a:extLst>
              <a:ext uri="{FF2B5EF4-FFF2-40B4-BE49-F238E27FC236}">
                <a16:creationId xmlns:a16="http://schemas.microsoft.com/office/drawing/2014/main" id="{C59809C0-14A3-584A-9624-B009C0D67CD0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622" y="4038840"/>
            <a:ext cx="470988" cy="256649"/>
          </a:xfrm>
          <a:prstGeom prst="rect">
            <a:avLst/>
          </a:prstGeom>
        </p:spPr>
      </p:pic>
      <p:pic>
        <p:nvPicPr>
          <p:cNvPr id="229" name="Picture 228">
            <a:extLst>
              <a:ext uri="{FF2B5EF4-FFF2-40B4-BE49-F238E27FC236}">
                <a16:creationId xmlns:a16="http://schemas.microsoft.com/office/drawing/2014/main" id="{46C48897-D82B-A946-BA62-71CEC8BA4733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9257" y="4036506"/>
            <a:ext cx="476928" cy="259886"/>
          </a:xfrm>
          <a:prstGeom prst="rect">
            <a:avLst/>
          </a:prstGeom>
        </p:spPr>
      </p:pic>
      <p:sp>
        <p:nvSpPr>
          <p:cNvPr id="230" name="TextBox 234">
            <a:extLst>
              <a:ext uri="{FF2B5EF4-FFF2-40B4-BE49-F238E27FC236}">
                <a16:creationId xmlns:a16="http://schemas.microsoft.com/office/drawing/2014/main" id="{3E6B1056-45F9-5D4C-9971-E3019E9FE9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876" y="5101307"/>
            <a:ext cx="152995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FortiToken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231" name="Picture 235">
            <a:extLst>
              <a:ext uri="{FF2B5EF4-FFF2-40B4-BE49-F238E27FC236}">
                <a16:creationId xmlns:a16="http://schemas.microsoft.com/office/drawing/2014/main" id="{9F254B16-1334-6A41-B1EF-5A6530266552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209" y="5160130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2" name="Picture 237">
            <a:extLst>
              <a:ext uri="{FF2B5EF4-FFF2-40B4-BE49-F238E27FC236}">
                <a16:creationId xmlns:a16="http://schemas.microsoft.com/office/drawing/2014/main" id="{53251C44-2702-E049-86FB-714268915B5C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878" y="5160130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3" name="Picture 263">
            <a:extLst>
              <a:ext uri="{FF2B5EF4-FFF2-40B4-BE49-F238E27FC236}">
                <a16:creationId xmlns:a16="http://schemas.microsoft.com/office/drawing/2014/main" id="{5F41DC23-B924-904D-94A4-F8E4E70107BB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1838" y="5157289"/>
            <a:ext cx="296256" cy="277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4" name="Picture 265">
            <a:extLst>
              <a:ext uri="{FF2B5EF4-FFF2-40B4-BE49-F238E27FC236}">
                <a16:creationId xmlns:a16="http://schemas.microsoft.com/office/drawing/2014/main" id="{E5E7A623-552F-AD46-BFC5-F717C3BB2530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0704" y="5230285"/>
            <a:ext cx="224308" cy="43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" name="Picture 267">
            <a:extLst>
              <a:ext uri="{FF2B5EF4-FFF2-40B4-BE49-F238E27FC236}">
                <a16:creationId xmlns:a16="http://schemas.microsoft.com/office/drawing/2014/main" id="{2745EE38-A736-BC42-A97B-09ECCD6A223E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7030" y="5406058"/>
            <a:ext cx="313185" cy="29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" name="Picture 235">
            <a:extLst>
              <a:ext uri="{FF2B5EF4-FFF2-40B4-BE49-F238E27FC236}">
                <a16:creationId xmlns:a16="http://schemas.microsoft.com/office/drawing/2014/main" id="{EA95F37A-DB51-A94B-A44B-7366A0D5615F}"/>
              </a:ext>
            </a:extLst>
          </p:cNvPr>
          <p:cNvPicPr>
            <a:picLocks noChangeAspect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430" y="5299462"/>
            <a:ext cx="503029" cy="197974"/>
          </a:xfrm>
          <a:prstGeom prst="rect">
            <a:avLst/>
          </a:prstGeom>
        </p:spPr>
      </p:pic>
      <p:pic>
        <p:nvPicPr>
          <p:cNvPr id="237" name="Picture 236">
            <a:extLst>
              <a:ext uri="{FF2B5EF4-FFF2-40B4-BE49-F238E27FC236}">
                <a16:creationId xmlns:a16="http://schemas.microsoft.com/office/drawing/2014/main" id="{BA7ACDE0-F845-AC4D-8207-2BFBE60F887B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0400" y="5292146"/>
            <a:ext cx="521140" cy="205102"/>
          </a:xfrm>
          <a:prstGeom prst="rect">
            <a:avLst/>
          </a:prstGeom>
        </p:spPr>
      </p:pic>
      <p:pic>
        <p:nvPicPr>
          <p:cNvPr id="238" name="Picture 237" descr="cloud-service-FortiToken.emf">
            <a:extLst>
              <a:ext uri="{FF2B5EF4-FFF2-40B4-BE49-F238E27FC236}">
                <a16:creationId xmlns:a16="http://schemas.microsoft.com/office/drawing/2014/main" id="{CA35197B-66F4-414E-AE47-04BA0011B180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588" y="5219970"/>
            <a:ext cx="457200" cy="363289"/>
          </a:xfrm>
          <a:prstGeom prst="rect">
            <a:avLst/>
          </a:prstGeom>
        </p:spPr>
      </p:pic>
      <p:pic>
        <p:nvPicPr>
          <p:cNvPr id="239" name="Picture 238" descr="cloud-service-FortiToken-Lt.emf">
            <a:extLst>
              <a:ext uri="{FF2B5EF4-FFF2-40B4-BE49-F238E27FC236}">
                <a16:creationId xmlns:a16="http://schemas.microsoft.com/office/drawing/2014/main" id="{380CA08E-2744-4C45-A53D-834301FC1A51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8171" y="5240358"/>
            <a:ext cx="456769" cy="362946"/>
          </a:xfrm>
          <a:prstGeom prst="rect">
            <a:avLst/>
          </a:prstGeom>
        </p:spPr>
      </p:pic>
      <p:pic>
        <p:nvPicPr>
          <p:cNvPr id="240" name="Picture 239">
            <a:extLst>
              <a:ext uri="{FF2B5EF4-FFF2-40B4-BE49-F238E27FC236}">
                <a16:creationId xmlns:a16="http://schemas.microsoft.com/office/drawing/2014/main" id="{07025C30-FD84-0B4D-A48D-7302A747628A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4578131" y="5168079"/>
            <a:ext cx="463678" cy="463678"/>
          </a:xfrm>
          <a:prstGeom prst="rect">
            <a:avLst/>
          </a:prstGeom>
        </p:spPr>
      </p:pic>
      <p:pic>
        <p:nvPicPr>
          <p:cNvPr id="241" name="Picture 240">
            <a:extLst>
              <a:ext uri="{FF2B5EF4-FFF2-40B4-BE49-F238E27FC236}">
                <a16:creationId xmlns:a16="http://schemas.microsoft.com/office/drawing/2014/main" id="{0DF220CD-377A-B944-BF1C-C5B0A3E0754E}"/>
              </a:ext>
            </a:extLst>
          </p:cNvPr>
          <p:cNvPicPr>
            <a:picLocks noChangeAspect="1"/>
          </p:cNvPicPr>
          <p:nvPr/>
        </p:nvPicPr>
        <p:blipFill>
          <a:blip r:embed="rId70"/>
          <a:stretch>
            <a:fillRect/>
          </a:stretch>
        </p:blipFill>
        <p:spPr>
          <a:xfrm>
            <a:off x="5083426" y="5162888"/>
            <a:ext cx="454502" cy="454502"/>
          </a:xfrm>
          <a:prstGeom prst="rect">
            <a:avLst/>
          </a:prstGeom>
        </p:spPr>
      </p:pic>
      <p:pic>
        <p:nvPicPr>
          <p:cNvPr id="242" name="Picture 264">
            <a:extLst>
              <a:ext uri="{FF2B5EF4-FFF2-40B4-BE49-F238E27FC236}">
                <a16:creationId xmlns:a16="http://schemas.microsoft.com/office/drawing/2014/main" id="{95849F02-D2A0-5046-92C5-94A616EF35FD}"/>
              </a:ext>
            </a:extLst>
          </p:cNvPr>
          <p:cNvPicPr>
            <a:picLocks noChangeAspect="1"/>
          </p:cNvPicPr>
          <p:nvPr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6396" y="5076751"/>
            <a:ext cx="224308" cy="43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3" name="TextBox 212">
            <a:extLst>
              <a:ext uri="{FF2B5EF4-FFF2-40B4-BE49-F238E27FC236}">
                <a16:creationId xmlns:a16="http://schemas.microsoft.com/office/drawing/2014/main" id="{CC99E51B-36F2-474D-9D93-B86CA89CA1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876" y="4530151"/>
            <a:ext cx="152148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solidFill>
                  <a:srgbClr val="404040"/>
                </a:solidFill>
                <a:cs typeface="Helvetica 55 Roman" charset="0"/>
              </a:rPr>
              <a:t>FortiNAC</a:t>
            </a:r>
            <a:endParaRPr lang="en-US" sz="110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244" name="Picture 243" descr="FortiNAC-Dk.emf">
            <a:extLst>
              <a:ext uri="{FF2B5EF4-FFF2-40B4-BE49-F238E27FC236}">
                <a16:creationId xmlns:a16="http://schemas.microsoft.com/office/drawing/2014/main" id="{04BFE505-4CCE-E54F-A28C-4C317D3A2F6A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804" y="4580980"/>
            <a:ext cx="456585" cy="457200"/>
          </a:xfrm>
          <a:prstGeom prst="rect">
            <a:avLst/>
          </a:prstGeom>
        </p:spPr>
      </p:pic>
      <p:pic>
        <p:nvPicPr>
          <p:cNvPr id="245" name="Picture 244" descr="FortiNAC-trans-dk.emf">
            <a:extLst>
              <a:ext uri="{FF2B5EF4-FFF2-40B4-BE49-F238E27FC236}">
                <a16:creationId xmlns:a16="http://schemas.microsoft.com/office/drawing/2014/main" id="{7635C656-066B-0D44-8949-DEBD5EA9498E}"/>
              </a:ext>
            </a:extLst>
          </p:cNvPr>
          <p:cNvPicPr>
            <a:picLocks noChangeAspect="1"/>
          </p:cNvPicPr>
          <p:nvPr/>
        </p:nvPicPr>
        <p:blipFill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152" y="4577843"/>
            <a:ext cx="457200" cy="457200"/>
          </a:xfrm>
          <a:prstGeom prst="rect">
            <a:avLst/>
          </a:prstGeom>
        </p:spPr>
      </p:pic>
      <p:pic>
        <p:nvPicPr>
          <p:cNvPr id="246" name="Picture 245" descr="FortiNAC-gut-dk.emf">
            <a:extLst>
              <a:ext uri="{FF2B5EF4-FFF2-40B4-BE49-F238E27FC236}">
                <a16:creationId xmlns:a16="http://schemas.microsoft.com/office/drawing/2014/main" id="{8A6DEE3A-9280-3B41-9CA5-183035C6756C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294" y="4623901"/>
            <a:ext cx="417422" cy="417422"/>
          </a:xfrm>
          <a:prstGeom prst="rect">
            <a:avLst/>
          </a:prstGeom>
        </p:spPr>
      </p:pic>
      <p:pic>
        <p:nvPicPr>
          <p:cNvPr id="247" name="Picture 246" descr="FortiNAC-gut-Lt.emf">
            <a:extLst>
              <a:ext uri="{FF2B5EF4-FFF2-40B4-BE49-F238E27FC236}">
                <a16:creationId xmlns:a16="http://schemas.microsoft.com/office/drawing/2014/main" id="{CE2B999C-D783-624A-9851-87B313C7B3B0}"/>
              </a:ext>
            </a:extLst>
          </p:cNvPr>
          <p:cNvPicPr>
            <a:picLocks noChangeAspect="1"/>
          </p:cNvPicPr>
          <p:nvPr/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022" y="4616613"/>
            <a:ext cx="423150" cy="423150"/>
          </a:xfrm>
          <a:prstGeom prst="rect">
            <a:avLst/>
          </a:prstGeom>
        </p:spPr>
      </p:pic>
      <p:pic>
        <p:nvPicPr>
          <p:cNvPr id="248" name="Picture 247" descr="FortiNAC-VM-Lt.emf">
            <a:extLst>
              <a:ext uri="{FF2B5EF4-FFF2-40B4-BE49-F238E27FC236}">
                <a16:creationId xmlns:a16="http://schemas.microsoft.com/office/drawing/2014/main" id="{1233B579-0D75-C149-8685-7258F0386805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906" y="4588564"/>
            <a:ext cx="461834" cy="461834"/>
          </a:xfrm>
          <a:prstGeom prst="rect">
            <a:avLst/>
          </a:prstGeom>
        </p:spPr>
      </p:pic>
      <p:pic>
        <p:nvPicPr>
          <p:cNvPr id="249" name="Picture 248" descr="FortiNAC-VM-dk.emf">
            <a:extLst>
              <a:ext uri="{FF2B5EF4-FFF2-40B4-BE49-F238E27FC236}">
                <a16:creationId xmlns:a16="http://schemas.microsoft.com/office/drawing/2014/main" id="{7760EEE3-88B1-ED43-BF21-4C014B2BCD87}"/>
              </a:ext>
            </a:extLst>
          </p:cNvPr>
          <p:cNvPicPr>
            <a:picLocks noChangeAspect="1"/>
          </p:cNvPicPr>
          <p:nvPr/>
        </p:nvPicPr>
        <p:blipFill>
          <a:blip r:embed="rId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1158" y="4594123"/>
            <a:ext cx="446679" cy="446679"/>
          </a:xfrm>
          <a:prstGeom prst="rect">
            <a:avLst/>
          </a:prstGeom>
        </p:spPr>
      </p:pic>
      <p:pic>
        <p:nvPicPr>
          <p:cNvPr id="250" name="Picture 249" descr="Iso_FortiNAC_1u_R.emf">
            <a:extLst>
              <a:ext uri="{FF2B5EF4-FFF2-40B4-BE49-F238E27FC236}">
                <a16:creationId xmlns:a16="http://schemas.microsoft.com/office/drawing/2014/main" id="{E5A97044-287F-9E4D-9592-015EB4F67EAC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1764" y="4765006"/>
            <a:ext cx="469848" cy="326099"/>
          </a:xfrm>
          <a:prstGeom prst="rect">
            <a:avLst/>
          </a:prstGeom>
        </p:spPr>
      </p:pic>
      <p:pic>
        <p:nvPicPr>
          <p:cNvPr id="251" name="Picture 250">
            <a:extLst>
              <a:ext uri="{FF2B5EF4-FFF2-40B4-BE49-F238E27FC236}">
                <a16:creationId xmlns:a16="http://schemas.microsoft.com/office/drawing/2014/main" id="{7B94959A-0947-F64F-8814-31E8C2E14126}"/>
              </a:ext>
            </a:extLst>
          </p:cNvPr>
          <p:cNvPicPr>
            <a:picLocks noChangeAspect="1"/>
          </p:cNvPicPr>
          <p:nvPr/>
        </p:nvPicPr>
        <p:blipFill>
          <a:blip r:embed="rId79"/>
          <a:stretch>
            <a:fillRect/>
          </a:stretch>
        </p:blipFill>
        <p:spPr>
          <a:xfrm>
            <a:off x="4590426" y="4564531"/>
            <a:ext cx="459946" cy="460564"/>
          </a:xfrm>
          <a:prstGeom prst="rect">
            <a:avLst/>
          </a:prstGeom>
        </p:spPr>
      </p:pic>
      <p:pic>
        <p:nvPicPr>
          <p:cNvPr id="252" name="Picture 251">
            <a:extLst>
              <a:ext uri="{FF2B5EF4-FFF2-40B4-BE49-F238E27FC236}">
                <a16:creationId xmlns:a16="http://schemas.microsoft.com/office/drawing/2014/main" id="{783958C9-9005-0B40-9950-A84A24BBEF05}"/>
              </a:ext>
            </a:extLst>
          </p:cNvPr>
          <p:cNvPicPr>
            <a:picLocks noChangeAspect="1"/>
          </p:cNvPicPr>
          <p:nvPr/>
        </p:nvPicPr>
        <p:blipFill>
          <a:blip r:embed="rId80"/>
          <a:stretch>
            <a:fillRect/>
          </a:stretch>
        </p:blipFill>
        <p:spPr>
          <a:xfrm>
            <a:off x="5095052" y="4574156"/>
            <a:ext cx="449392" cy="449392"/>
          </a:xfrm>
          <a:prstGeom prst="rect">
            <a:avLst/>
          </a:prstGeom>
        </p:spPr>
      </p:pic>
      <p:pic>
        <p:nvPicPr>
          <p:cNvPr id="253" name="Picture 252" descr="Iso_FortiNAC_1u_L.emf">
            <a:extLst>
              <a:ext uri="{FF2B5EF4-FFF2-40B4-BE49-F238E27FC236}">
                <a16:creationId xmlns:a16="http://schemas.microsoft.com/office/drawing/2014/main" id="{CF08A801-4318-5043-929E-AECA2B278BE0}"/>
              </a:ext>
            </a:extLst>
          </p:cNvPr>
          <p:cNvPicPr>
            <a:picLocks noChangeAspect="1"/>
          </p:cNvPicPr>
          <p:nvPr/>
        </p:nvPicPr>
        <p:blipFill>
          <a:blip r:embed="rId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577" y="4525272"/>
            <a:ext cx="471260" cy="3280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655C4F1-CE73-C243-8C37-8487129109D2}"/>
              </a:ext>
            </a:extLst>
          </p:cNvPr>
          <p:cNvPicPr>
            <a:picLocks noChangeAspect="1"/>
          </p:cNvPicPr>
          <p:nvPr/>
        </p:nvPicPr>
        <p:blipFill>
          <a:blip r:embed="rId82"/>
          <a:stretch>
            <a:fillRect/>
          </a:stretch>
        </p:blipFill>
        <p:spPr>
          <a:xfrm>
            <a:off x="4589874" y="3965339"/>
            <a:ext cx="461641" cy="4616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201DE1-B379-8C4C-8BC0-1CA33697F308}"/>
              </a:ext>
            </a:extLst>
          </p:cNvPr>
          <p:cNvPicPr>
            <a:picLocks noChangeAspect="1"/>
          </p:cNvPicPr>
          <p:nvPr/>
        </p:nvPicPr>
        <p:blipFill>
          <a:blip r:embed="rId83"/>
          <a:stretch>
            <a:fillRect/>
          </a:stretch>
        </p:blipFill>
        <p:spPr>
          <a:xfrm>
            <a:off x="5085827" y="3975565"/>
            <a:ext cx="454426" cy="454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888736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9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9164CC"/>
                </a:solidFill>
                <a:latin typeface="Arial" charset="0"/>
              </a:rPr>
              <a:t>Zero-Trust Network Access </a:t>
            </a:r>
            <a:r>
              <a:rPr lang="en-US" sz="2400" dirty="0">
                <a:latin typeface="Arial" charset="0"/>
              </a:rPr>
              <a:t>– Product Wireframe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1F44CD-EE3E-7047-9A05-D7E0C9A4DA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3599" y="184146"/>
            <a:ext cx="692075" cy="692075"/>
          </a:xfrm>
          <a:prstGeom prst="rect">
            <a:avLst/>
          </a:prstGeom>
        </p:spPr>
      </p:pic>
      <p:cxnSp>
        <p:nvCxnSpPr>
          <p:cNvPr id="147" name="Straight Connector 146">
            <a:extLst>
              <a:ext uri="{FF2B5EF4-FFF2-40B4-BE49-F238E27FC236}">
                <a16:creationId xmlns:a16="http://schemas.microsoft.com/office/drawing/2014/main" id="{145C9594-3126-E148-87FA-96739ACCBACF}"/>
              </a:ext>
            </a:extLst>
          </p:cNvPr>
          <p:cNvCxnSpPr>
            <a:cxnSpLocks/>
          </p:cNvCxnSpPr>
          <p:nvPr/>
        </p:nvCxnSpPr>
        <p:spPr bwMode="auto">
          <a:xfrm>
            <a:off x="1442067" y="1404592"/>
            <a:ext cx="0" cy="483919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8" name="Straight Connector 67">
            <a:extLst>
              <a:ext uri="{FF2B5EF4-FFF2-40B4-BE49-F238E27FC236}">
                <a16:creationId xmlns:a16="http://schemas.microsoft.com/office/drawing/2014/main" id="{5638EDB4-EC3C-5D4D-828A-7F9AF54DD6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88" y="1404592"/>
            <a:ext cx="12190412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49" name="Straight Connector 148">
            <a:extLst>
              <a:ext uri="{FF2B5EF4-FFF2-40B4-BE49-F238E27FC236}">
                <a16:creationId xmlns:a16="http://schemas.microsoft.com/office/drawing/2014/main" id="{55FA895E-5921-F142-8ACE-F76E62099F89}"/>
              </a:ext>
            </a:extLst>
          </p:cNvPr>
          <p:cNvCxnSpPr/>
          <p:nvPr/>
        </p:nvCxnSpPr>
        <p:spPr bwMode="auto">
          <a:xfrm flipV="1">
            <a:off x="0" y="2142073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0" name="Straight Connector 149">
            <a:extLst>
              <a:ext uri="{FF2B5EF4-FFF2-40B4-BE49-F238E27FC236}">
                <a16:creationId xmlns:a16="http://schemas.microsoft.com/office/drawing/2014/main" id="{D8669995-28EB-2149-824C-FAE3C3B7BE4A}"/>
              </a:ext>
            </a:extLst>
          </p:cNvPr>
          <p:cNvCxnSpPr>
            <a:cxnSpLocks/>
          </p:cNvCxnSpPr>
          <p:nvPr/>
        </p:nvCxnSpPr>
        <p:spPr bwMode="auto">
          <a:xfrm flipH="1">
            <a:off x="0" y="3671824"/>
            <a:ext cx="12188826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1" name="Straight Connector 150">
            <a:extLst>
              <a:ext uri="{FF2B5EF4-FFF2-40B4-BE49-F238E27FC236}">
                <a16:creationId xmlns:a16="http://schemas.microsoft.com/office/drawing/2014/main" id="{6C979E6B-4D8D-1F4B-8034-6DF9AC73ECC5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4429172"/>
            <a:ext cx="12188825" cy="23282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2" name="Straight Connector 151">
            <a:extLst>
              <a:ext uri="{FF2B5EF4-FFF2-40B4-BE49-F238E27FC236}">
                <a16:creationId xmlns:a16="http://schemas.microsoft.com/office/drawing/2014/main" id="{7A9CD28B-9093-D84B-8F35-C411B6E6EC73}"/>
              </a:ext>
            </a:extLst>
          </p:cNvPr>
          <p:cNvCxnSpPr>
            <a:cxnSpLocks/>
          </p:cNvCxnSpPr>
          <p:nvPr/>
        </p:nvCxnSpPr>
        <p:spPr bwMode="auto">
          <a:xfrm flipV="1">
            <a:off x="-13564" y="5243439"/>
            <a:ext cx="12188825" cy="23282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5D645D76-AA6C-7A47-9067-7E3ECF435BF3}"/>
              </a:ext>
            </a:extLst>
          </p:cNvPr>
          <p:cNvCxnSpPr>
            <a:cxnSpLocks/>
          </p:cNvCxnSpPr>
          <p:nvPr/>
        </p:nvCxnSpPr>
        <p:spPr bwMode="auto">
          <a:xfrm>
            <a:off x="1442067" y="1404592"/>
            <a:ext cx="0" cy="483919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0" name="Straight Connector 199">
            <a:extLst>
              <a:ext uri="{FF2B5EF4-FFF2-40B4-BE49-F238E27FC236}">
                <a16:creationId xmlns:a16="http://schemas.microsoft.com/office/drawing/2014/main" id="{F41CD167-3866-3443-B409-87B7CD6A8E75}"/>
              </a:ext>
            </a:extLst>
          </p:cNvPr>
          <p:cNvCxnSpPr/>
          <p:nvPr/>
        </p:nvCxnSpPr>
        <p:spPr bwMode="auto">
          <a:xfrm flipV="1">
            <a:off x="3175" y="2879553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01" name="Picture 200">
            <a:extLst>
              <a:ext uri="{FF2B5EF4-FFF2-40B4-BE49-F238E27FC236}">
                <a16:creationId xmlns:a16="http://schemas.microsoft.com/office/drawing/2014/main" id="{FDFD1DE9-535D-9344-A360-DCA83156C1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4439" y="1733506"/>
            <a:ext cx="1239660" cy="250496"/>
          </a:xfrm>
          <a:prstGeom prst="rect">
            <a:avLst/>
          </a:prstGeom>
        </p:spPr>
      </p:pic>
      <p:sp>
        <p:nvSpPr>
          <p:cNvPr id="203" name="TextBox 44">
            <a:extLst>
              <a:ext uri="{FF2B5EF4-FFF2-40B4-BE49-F238E27FC236}">
                <a16:creationId xmlns:a16="http://schemas.microsoft.com/office/drawing/2014/main" id="{414F0136-63FD-3543-9B39-64D438ABF6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458800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FortiAuthenticator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254" name="TextBox 44">
            <a:extLst>
              <a:ext uri="{FF2B5EF4-FFF2-40B4-BE49-F238E27FC236}">
                <a16:creationId xmlns:a16="http://schemas.microsoft.com/office/drawing/2014/main" id="{D08B5D6A-8AA0-BF46-9896-0B70968F42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199211"/>
            <a:ext cx="1114271" cy="29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FortiNAC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255" name="Picture 254">
            <a:extLst>
              <a:ext uri="{FF2B5EF4-FFF2-40B4-BE49-F238E27FC236}">
                <a16:creationId xmlns:a16="http://schemas.microsoft.com/office/drawing/2014/main" id="{97EA4C2D-E586-254C-A3D5-7C0B66C56A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4496" y="2496021"/>
            <a:ext cx="1219604" cy="198741"/>
          </a:xfrm>
          <a:prstGeom prst="rect">
            <a:avLst/>
          </a:prstGeom>
        </p:spPr>
      </p:pic>
      <p:sp>
        <p:nvSpPr>
          <p:cNvPr id="256" name="TextBox 44">
            <a:extLst>
              <a:ext uri="{FF2B5EF4-FFF2-40B4-BE49-F238E27FC236}">
                <a16:creationId xmlns:a16="http://schemas.microsoft.com/office/drawing/2014/main" id="{7D6D5C00-9CF6-8E4C-81A1-0B95059CA4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4" y="2958722"/>
            <a:ext cx="1114271" cy="29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FortiToken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2ABF32-7BFD-4941-9BAC-8FC8D59426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5839" y="3052328"/>
            <a:ext cx="324946" cy="60785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7F2CD3F-8900-9846-ACF3-930D4E8AFF8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03947" y="3209379"/>
            <a:ext cx="783273" cy="35487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9461AB-E761-C64F-9587-2485FC0171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49099" y="3258411"/>
            <a:ext cx="904861" cy="287482"/>
          </a:xfrm>
          <a:prstGeom prst="rect">
            <a:avLst/>
          </a:prstGeom>
        </p:spPr>
      </p:pic>
      <p:sp>
        <p:nvSpPr>
          <p:cNvPr id="257" name="TextBox 256">
            <a:extLst>
              <a:ext uri="{FF2B5EF4-FFF2-40B4-BE49-F238E27FC236}">
                <a16:creationId xmlns:a16="http://schemas.microsoft.com/office/drawing/2014/main" id="{16FC8BC3-8BB8-944F-AC64-F8A5480ADB67}"/>
              </a:ext>
            </a:extLst>
          </p:cNvPr>
          <p:cNvSpPr txBox="1"/>
          <p:nvPr/>
        </p:nvSpPr>
        <p:spPr>
          <a:xfrm>
            <a:off x="1677108" y="2931350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200</a:t>
            </a:r>
          </a:p>
        </p:txBody>
      </p:sp>
      <p:sp>
        <p:nvSpPr>
          <p:cNvPr id="258" name="TextBox 257">
            <a:extLst>
              <a:ext uri="{FF2B5EF4-FFF2-40B4-BE49-F238E27FC236}">
                <a16:creationId xmlns:a16="http://schemas.microsoft.com/office/drawing/2014/main" id="{F653440B-BE94-C142-A0C3-D7419CA0D106}"/>
              </a:ext>
            </a:extLst>
          </p:cNvPr>
          <p:cNvSpPr txBox="1"/>
          <p:nvPr/>
        </p:nvSpPr>
        <p:spPr>
          <a:xfrm>
            <a:off x="2657181" y="2926595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300</a:t>
            </a:r>
          </a:p>
        </p:txBody>
      </p:sp>
      <p:sp>
        <p:nvSpPr>
          <p:cNvPr id="259" name="TextBox 258">
            <a:extLst>
              <a:ext uri="{FF2B5EF4-FFF2-40B4-BE49-F238E27FC236}">
                <a16:creationId xmlns:a16="http://schemas.microsoft.com/office/drawing/2014/main" id="{3C4EF08C-916A-104A-A6E7-CB964569C98A}"/>
              </a:ext>
            </a:extLst>
          </p:cNvPr>
          <p:cNvSpPr txBox="1"/>
          <p:nvPr/>
        </p:nvSpPr>
        <p:spPr>
          <a:xfrm>
            <a:off x="3453960" y="284248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Mobile</a:t>
            </a:r>
          </a:p>
        </p:txBody>
      </p:sp>
    </p:spTree>
    <p:extLst>
      <p:ext uri="{BB962C8B-B14F-4D97-AF65-F5344CB8AC3E}">
        <p14:creationId xmlns:p14="http://schemas.microsoft.com/office/powerpoint/2010/main" val="232678639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riangle 74">
            <a:extLst>
              <a:ext uri="{FF2B5EF4-FFF2-40B4-BE49-F238E27FC236}">
                <a16:creationId xmlns:a16="http://schemas.microsoft.com/office/drawing/2014/main" id="{DD175414-D3AE-9743-A603-008F600064A4}"/>
              </a:ext>
            </a:extLst>
          </p:cNvPr>
          <p:cNvSpPr/>
          <p:nvPr/>
        </p:nvSpPr>
        <p:spPr>
          <a:xfrm rot="10800000">
            <a:off x="5806863" y="5622029"/>
            <a:ext cx="1678031" cy="297461"/>
          </a:xfrm>
          <a:prstGeom prst="triangle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300"/>
              </a:spcBef>
            </a:pPr>
            <a:endParaRPr lang="en-US" sz="1400" dirty="0" err="1"/>
          </a:p>
        </p:txBody>
      </p:sp>
      <p:sp>
        <p:nvSpPr>
          <p:cNvPr id="44062" name="TextBox 13"/>
          <p:cNvSpPr txBox="1">
            <a:spLocks noChangeArrowheads="1"/>
          </p:cNvSpPr>
          <p:nvPr/>
        </p:nvSpPr>
        <p:spPr bwMode="auto">
          <a:xfrm>
            <a:off x="5389837" y="4187067"/>
            <a:ext cx="21563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Virtual Products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5443155" y="1222524"/>
            <a:ext cx="1377335" cy="1915434"/>
            <a:chOff x="10246623" y="933202"/>
            <a:chExt cx="1458004" cy="2027619"/>
          </a:xfrm>
        </p:grpSpPr>
        <p:pic>
          <p:nvPicPr>
            <p:cNvPr id="42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46624" y="1555354"/>
              <a:ext cx="1458003" cy="1405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0246623" y="933202"/>
              <a:ext cx="948020" cy="1106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2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10756302" y="1235737"/>
              <a:ext cx="946515" cy="1109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3"/>
          <p:cNvGrpSpPr/>
          <p:nvPr/>
        </p:nvGrpSpPr>
        <p:grpSpPr>
          <a:xfrm>
            <a:off x="6960266" y="1224548"/>
            <a:ext cx="1853106" cy="2196205"/>
            <a:chOff x="9722365" y="2369841"/>
            <a:chExt cx="1961640" cy="2324833"/>
          </a:xfrm>
        </p:grpSpPr>
        <p:pic>
          <p:nvPicPr>
            <p:cNvPr id="45" name="Picture 4" descr="ISO_3u_Hypervisor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22365" y="2990758"/>
              <a:ext cx="1961640" cy="170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9730830" y="2369841"/>
              <a:ext cx="945904" cy="1104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0232350" y="2666174"/>
              <a:ext cx="945903" cy="1104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2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10734776" y="2969592"/>
              <a:ext cx="948321" cy="1111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oup 4"/>
          <p:cNvGrpSpPr/>
          <p:nvPr/>
        </p:nvGrpSpPr>
        <p:grpSpPr>
          <a:xfrm>
            <a:off x="8961145" y="1222524"/>
            <a:ext cx="2344868" cy="2489306"/>
            <a:chOff x="9275632" y="3846541"/>
            <a:chExt cx="2482204" cy="2635102"/>
          </a:xfrm>
        </p:grpSpPr>
        <p:pic>
          <p:nvPicPr>
            <p:cNvPr id="49" name="Picture 5" descr="ISO_4u_Hypervisor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75633" y="4468694"/>
              <a:ext cx="2482203" cy="2012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9275632" y="3846541"/>
              <a:ext cx="948020" cy="1106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9787733" y="4150461"/>
              <a:ext cx="945903" cy="1104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0297717" y="4453143"/>
              <a:ext cx="945904" cy="1104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Picture 2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10809511" y="4765027"/>
              <a:ext cx="946515" cy="1109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24817" y="4666620"/>
            <a:ext cx="935531" cy="10962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01029" y="4663071"/>
            <a:ext cx="933316" cy="108955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370284" y="5228223"/>
            <a:ext cx="783237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2347702" lon="3026488" rev="237363"/>
              </a:camera>
              <a:lightRig rig="threePt" dir="t"/>
            </a:scene3d>
          </a:bodyPr>
          <a:lstStyle/>
          <a:p>
            <a:r>
              <a:rPr lang="en-US" sz="1200" b="1" dirty="0">
                <a:solidFill>
                  <a:srgbClr val="FFFFFF"/>
                </a:solidFill>
              </a:rPr>
              <a:t>Editable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9443434" y="5202823"/>
            <a:ext cx="783237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2347702" lon="3026488" rev="237363"/>
              </a:camera>
              <a:lightRig rig="threePt" dir="t"/>
            </a:scene3d>
          </a:bodyPr>
          <a:lstStyle/>
          <a:p>
            <a:r>
              <a:rPr lang="en-US" sz="1200" b="1" dirty="0"/>
              <a:t>Editable</a:t>
            </a:r>
          </a:p>
        </p:txBody>
      </p:sp>
      <p:sp>
        <p:nvSpPr>
          <p:cNvPr id="9" name="Rectangle 8"/>
          <p:cNvSpPr/>
          <p:nvPr/>
        </p:nvSpPr>
        <p:spPr bwMode="invGray">
          <a:xfrm>
            <a:off x="8202008" y="4447172"/>
            <a:ext cx="2679700" cy="1517650"/>
          </a:xfrm>
          <a:prstGeom prst="rect">
            <a:avLst/>
          </a:prstGeom>
          <a:noFill/>
          <a:ln w="28575" cmpd="sng">
            <a:solidFill>
              <a:schemeClr val="accent6"/>
            </a:solidFill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0" name="Title 1">
            <a:extLst>
              <a:ext uri="{FF2B5EF4-FFF2-40B4-BE49-F238E27FC236}">
                <a16:creationId xmlns:a16="http://schemas.microsoft.com/office/drawing/2014/main" id="{AFAF801C-D9FE-3047-B1DD-1C87B11AE5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031" y="306918"/>
            <a:ext cx="9985949" cy="45508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dirty="0">
                <a:solidFill>
                  <a:srgbClr val="9164CC"/>
                </a:solidFill>
                <a:latin typeface="Arial" charset="0"/>
              </a:rPr>
              <a:t>Zero-Trust Network Access </a:t>
            </a:r>
            <a:r>
              <a:rPr lang="en-US" sz="2400" dirty="0">
                <a:latin typeface="Arial" charset="0"/>
              </a:rPr>
              <a:t>– </a:t>
            </a:r>
            <a:r>
              <a:rPr lang="en-US" sz="2400" dirty="0"/>
              <a:t>Virtual Components</a:t>
            </a:r>
            <a:endParaRPr lang="en-US" sz="2400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79" name="Picture 18">
            <a:extLst>
              <a:ext uri="{FF2B5EF4-FFF2-40B4-BE49-F238E27FC236}">
                <a16:creationId xmlns:a16="http://schemas.microsoft.com/office/drawing/2014/main" id="{568D0DA2-CB98-1A4F-A89D-85ED645C0DF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 bwMode="auto">
          <a:xfrm>
            <a:off x="1921434" y="4431835"/>
            <a:ext cx="950087" cy="110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19">
            <a:extLst>
              <a:ext uri="{FF2B5EF4-FFF2-40B4-BE49-F238E27FC236}">
                <a16:creationId xmlns:a16="http://schemas.microsoft.com/office/drawing/2014/main" id="{6BB5ECFF-7901-CE48-8B9C-2EEDE009EB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156915" y="4431835"/>
            <a:ext cx="946515" cy="110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Picture 21">
            <a:extLst>
              <a:ext uri="{FF2B5EF4-FFF2-40B4-BE49-F238E27FC236}">
                <a16:creationId xmlns:a16="http://schemas.microsoft.com/office/drawing/2014/main" id="{E3049287-7D84-A647-9A8F-B48DC4AC2B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526223" y="5293076"/>
            <a:ext cx="950087" cy="110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22">
            <a:extLst>
              <a:ext uri="{FF2B5EF4-FFF2-40B4-BE49-F238E27FC236}">
                <a16:creationId xmlns:a16="http://schemas.microsoft.com/office/drawing/2014/main" id="{CFB632C9-11F8-5742-8B1B-6667EF36D96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 bwMode="auto">
          <a:xfrm>
            <a:off x="3761705" y="5293076"/>
            <a:ext cx="946515" cy="110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965ECEEA-D705-7940-94D0-043E8C0EAA1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333599" y="184146"/>
            <a:ext cx="692075" cy="692075"/>
          </a:xfrm>
          <a:prstGeom prst="rect">
            <a:avLst/>
          </a:prstGeom>
        </p:spPr>
      </p:pic>
      <p:pic>
        <p:nvPicPr>
          <p:cNvPr id="54" name="Picture 4">
            <a:extLst>
              <a:ext uri="{FF2B5EF4-FFF2-40B4-BE49-F238E27FC236}">
                <a16:creationId xmlns:a16="http://schemas.microsoft.com/office/drawing/2014/main" id="{5FF1E7FD-003C-8D42-9C7A-562F48D572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47161" y="994412"/>
            <a:ext cx="8778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16">
            <a:extLst>
              <a:ext uri="{FF2B5EF4-FFF2-40B4-BE49-F238E27FC236}">
                <a16:creationId xmlns:a16="http://schemas.microsoft.com/office/drawing/2014/main" id="{2A3D8EA9-ADB1-9148-A3EB-34D25CB5713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 bwMode="auto">
          <a:xfrm>
            <a:off x="1105842" y="1810253"/>
            <a:ext cx="881188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8" descr="Hypervisor.png">
            <a:extLst>
              <a:ext uri="{FF2B5EF4-FFF2-40B4-BE49-F238E27FC236}">
                <a16:creationId xmlns:a16="http://schemas.microsoft.com/office/drawing/2014/main" id="{098EDE78-1A58-BF48-8AB7-F684FF3B2CD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436" y="5260218"/>
            <a:ext cx="2351004" cy="3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FB2319BD-2C4D-F54C-BA45-B0DD9656C6C3}"/>
              </a:ext>
            </a:extLst>
          </p:cNvPr>
          <p:cNvSpPr txBox="1"/>
          <p:nvPr/>
        </p:nvSpPr>
        <p:spPr>
          <a:xfrm>
            <a:off x="5466017" y="5281385"/>
            <a:ext cx="2321379" cy="338667"/>
          </a:xfrm>
          <a:prstGeom prst="rect">
            <a:avLst/>
          </a:prstGeom>
          <a:noFill/>
        </p:spPr>
        <p:txBody>
          <a:bodyPr lIns="121899" tIns="60949" rIns="121899" bIns="60949">
            <a:spAutoFit/>
          </a:bodyPr>
          <a:lstStyle/>
          <a:p>
            <a:pPr algn="ctr">
              <a:defRPr/>
            </a:pPr>
            <a:r>
              <a:rPr lang="en-US" sz="1400" dirty="0"/>
              <a:t>Hypervisor</a:t>
            </a:r>
          </a:p>
        </p:txBody>
      </p:sp>
      <p:pic>
        <p:nvPicPr>
          <p:cNvPr id="58" name="Picture 1" descr="1u_Server_Flat.png">
            <a:extLst>
              <a:ext uri="{FF2B5EF4-FFF2-40B4-BE49-F238E27FC236}">
                <a16:creationId xmlns:a16="http://schemas.microsoft.com/office/drawing/2014/main" id="{08EC33A9-1DB5-D24A-9C1B-7965BE8FAE2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6956" y="5842300"/>
            <a:ext cx="1379707" cy="162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9" name="Group 58">
            <a:extLst>
              <a:ext uri="{FF2B5EF4-FFF2-40B4-BE49-F238E27FC236}">
                <a16:creationId xmlns:a16="http://schemas.microsoft.com/office/drawing/2014/main" id="{AC2FB7EC-3CCB-6249-B011-E8BC67B18A6C}"/>
              </a:ext>
            </a:extLst>
          </p:cNvPr>
          <p:cNvGrpSpPr/>
          <p:nvPr/>
        </p:nvGrpSpPr>
        <p:grpSpPr>
          <a:xfrm>
            <a:off x="7273197" y="4663071"/>
            <a:ext cx="530915" cy="487217"/>
            <a:chOff x="4446247" y="3468221"/>
            <a:chExt cx="530915" cy="487217"/>
          </a:xfrm>
        </p:grpSpPr>
        <p:sp>
          <p:nvSpPr>
            <p:cNvPr id="60" name="Rounded Rectangle 5">
              <a:extLst>
                <a:ext uri="{FF2B5EF4-FFF2-40B4-BE49-F238E27FC236}">
                  <a16:creationId xmlns:a16="http://schemas.microsoft.com/office/drawing/2014/main" id="{74964CF3-2B98-9F41-B3D6-0E6320DC945D}"/>
                </a:ext>
              </a:extLst>
            </p:cNvPr>
            <p:cNvSpPr/>
            <p:nvPr/>
          </p:nvSpPr>
          <p:spPr>
            <a:xfrm>
              <a:off x="4468904" y="3468221"/>
              <a:ext cx="478631" cy="487217"/>
            </a:xfrm>
            <a:custGeom>
              <a:avLst/>
              <a:gdLst>
                <a:gd name="connsiteX0" fmla="*/ 0 w 2306781"/>
                <a:gd name="connsiteY0" fmla="*/ 384471 h 2369127"/>
                <a:gd name="connsiteX1" fmla="*/ 384471 w 2306781"/>
                <a:gd name="connsiteY1" fmla="*/ 0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384471 h 2369127"/>
                <a:gd name="connsiteX0" fmla="*/ 0 w 2306781"/>
                <a:gd name="connsiteY0" fmla="*/ 270171 h 2369127"/>
                <a:gd name="connsiteX1" fmla="*/ 384471 w 2306781"/>
                <a:gd name="connsiteY1" fmla="*/ 0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270171 h 2369127"/>
                <a:gd name="connsiteX0" fmla="*/ 0 w 2306781"/>
                <a:gd name="connsiteY0" fmla="*/ 270171 h 2369127"/>
                <a:gd name="connsiteX1" fmla="*/ 259780 w 2306781"/>
                <a:gd name="connsiteY1" fmla="*/ 10391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270171 h 2369127"/>
                <a:gd name="connsiteX0" fmla="*/ 0 w 2306781"/>
                <a:gd name="connsiteY0" fmla="*/ 259780 h 2358736"/>
                <a:gd name="connsiteX1" fmla="*/ 259780 w 2306781"/>
                <a:gd name="connsiteY1" fmla="*/ 0 h 2358736"/>
                <a:gd name="connsiteX2" fmla="*/ 2057392 w 2306781"/>
                <a:gd name="connsiteY2" fmla="*/ 10391 h 2358736"/>
                <a:gd name="connsiteX3" fmla="*/ 2306781 w 2306781"/>
                <a:gd name="connsiteY3" fmla="*/ 374080 h 2358736"/>
                <a:gd name="connsiteX4" fmla="*/ 2306781 w 2306781"/>
                <a:gd name="connsiteY4" fmla="*/ 1974265 h 2358736"/>
                <a:gd name="connsiteX5" fmla="*/ 1922310 w 2306781"/>
                <a:gd name="connsiteY5" fmla="*/ 2358736 h 2358736"/>
                <a:gd name="connsiteX6" fmla="*/ 384471 w 2306781"/>
                <a:gd name="connsiteY6" fmla="*/ 2358736 h 2358736"/>
                <a:gd name="connsiteX7" fmla="*/ 0 w 2306781"/>
                <a:gd name="connsiteY7" fmla="*/ 1974265 h 2358736"/>
                <a:gd name="connsiteX8" fmla="*/ 0 w 2306781"/>
                <a:gd name="connsiteY8" fmla="*/ 259780 h 2358736"/>
                <a:gd name="connsiteX0" fmla="*/ 0 w 2306781"/>
                <a:gd name="connsiteY0" fmla="*/ 259780 h 2358736"/>
                <a:gd name="connsiteX1" fmla="*/ 259780 w 2306781"/>
                <a:gd name="connsiteY1" fmla="*/ 0 h 2358736"/>
                <a:gd name="connsiteX2" fmla="*/ 2057392 w 2306781"/>
                <a:gd name="connsiteY2" fmla="*/ 10391 h 2358736"/>
                <a:gd name="connsiteX3" fmla="*/ 2306781 w 2306781"/>
                <a:gd name="connsiteY3" fmla="*/ 270171 h 2358736"/>
                <a:gd name="connsiteX4" fmla="*/ 2306781 w 2306781"/>
                <a:gd name="connsiteY4" fmla="*/ 1974265 h 2358736"/>
                <a:gd name="connsiteX5" fmla="*/ 1922310 w 2306781"/>
                <a:gd name="connsiteY5" fmla="*/ 2358736 h 2358736"/>
                <a:gd name="connsiteX6" fmla="*/ 384471 w 2306781"/>
                <a:gd name="connsiteY6" fmla="*/ 2358736 h 2358736"/>
                <a:gd name="connsiteX7" fmla="*/ 0 w 2306781"/>
                <a:gd name="connsiteY7" fmla="*/ 1974265 h 2358736"/>
                <a:gd name="connsiteX8" fmla="*/ 0 w 230678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1922310 w 2317171"/>
                <a:gd name="connsiteY5" fmla="*/ 2358736 h 2358736"/>
                <a:gd name="connsiteX6" fmla="*/ 384471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384471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20885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78174 w 2317171"/>
                <a:gd name="connsiteY2" fmla="*/ 0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2088565 h 2358736"/>
                <a:gd name="connsiteX8" fmla="*/ 0 w 2317171"/>
                <a:gd name="connsiteY8" fmla="*/ 259780 h 235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17171" h="2358736">
                  <a:moveTo>
                    <a:pt x="0" y="259780"/>
                  </a:moveTo>
                  <a:cubicBezTo>
                    <a:pt x="0" y="47443"/>
                    <a:pt x="47443" y="0"/>
                    <a:pt x="259780" y="0"/>
                  </a:cubicBezTo>
                  <a:lnTo>
                    <a:pt x="2078174" y="0"/>
                  </a:lnTo>
                  <a:cubicBezTo>
                    <a:pt x="2290511" y="0"/>
                    <a:pt x="2306781" y="57834"/>
                    <a:pt x="2306781" y="270171"/>
                  </a:cubicBezTo>
                  <a:cubicBezTo>
                    <a:pt x="2310244" y="883229"/>
                    <a:pt x="2313708" y="1496288"/>
                    <a:pt x="2317171" y="2109346"/>
                  </a:cubicBezTo>
                  <a:cubicBezTo>
                    <a:pt x="2317171" y="2321683"/>
                    <a:pt x="2280120" y="2358736"/>
                    <a:pt x="2067783" y="2358736"/>
                  </a:cubicBezTo>
                  <a:lnTo>
                    <a:pt x="238999" y="2358736"/>
                  </a:lnTo>
                  <a:cubicBezTo>
                    <a:pt x="26662" y="2358736"/>
                    <a:pt x="0" y="2300902"/>
                    <a:pt x="0" y="2088565"/>
                  </a:cubicBezTo>
                  <a:lnTo>
                    <a:pt x="0" y="25978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300"/>
                </a:spcBef>
              </a:pPr>
              <a:endParaRPr lang="en-US" sz="1400" dirty="0" err="1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0F29B13C-C6EF-D347-9F4E-B5F039665A6F}"/>
                </a:ext>
              </a:extLst>
            </p:cNvPr>
            <p:cNvSpPr txBox="1"/>
            <p:nvPr/>
          </p:nvSpPr>
          <p:spPr>
            <a:xfrm>
              <a:off x="4446247" y="3548707"/>
              <a:ext cx="530915" cy="3554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189">
                <a:lnSpc>
                  <a:spcPct val="95000"/>
                </a:lnSpc>
                <a:spcAft>
                  <a:spcPts val="600"/>
                </a:spcAft>
              </a:pPr>
              <a:r>
                <a:rPr lang="en-US" b="1" dirty="0">
                  <a:solidFill>
                    <a:schemeClr val="bg1"/>
                  </a:solidFill>
                  <a:cs typeface="Arial" panose="020B0604020202020204" pitchFamily="34" charset="0"/>
                </a:rPr>
                <a:t>VM</a:t>
              </a: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1C3B64B6-F67F-C349-A711-7C99C4169FC5}"/>
              </a:ext>
            </a:extLst>
          </p:cNvPr>
          <p:cNvGrpSpPr/>
          <p:nvPr/>
        </p:nvGrpSpPr>
        <p:grpSpPr>
          <a:xfrm>
            <a:off x="6052509" y="4663071"/>
            <a:ext cx="530915" cy="487217"/>
            <a:chOff x="4446247" y="3468221"/>
            <a:chExt cx="530915" cy="487217"/>
          </a:xfrm>
          <a:solidFill>
            <a:schemeClr val="bg2"/>
          </a:solidFill>
        </p:grpSpPr>
        <p:sp>
          <p:nvSpPr>
            <p:cNvPr id="63" name="Rounded Rectangle 5">
              <a:extLst>
                <a:ext uri="{FF2B5EF4-FFF2-40B4-BE49-F238E27FC236}">
                  <a16:creationId xmlns:a16="http://schemas.microsoft.com/office/drawing/2014/main" id="{9777DC99-C25B-AD4B-A8FD-5F6D51D9B31B}"/>
                </a:ext>
              </a:extLst>
            </p:cNvPr>
            <p:cNvSpPr/>
            <p:nvPr/>
          </p:nvSpPr>
          <p:spPr>
            <a:xfrm>
              <a:off x="4468904" y="3468221"/>
              <a:ext cx="478631" cy="487217"/>
            </a:xfrm>
            <a:custGeom>
              <a:avLst/>
              <a:gdLst>
                <a:gd name="connsiteX0" fmla="*/ 0 w 2306781"/>
                <a:gd name="connsiteY0" fmla="*/ 384471 h 2369127"/>
                <a:gd name="connsiteX1" fmla="*/ 384471 w 2306781"/>
                <a:gd name="connsiteY1" fmla="*/ 0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384471 h 2369127"/>
                <a:gd name="connsiteX0" fmla="*/ 0 w 2306781"/>
                <a:gd name="connsiteY0" fmla="*/ 270171 h 2369127"/>
                <a:gd name="connsiteX1" fmla="*/ 384471 w 2306781"/>
                <a:gd name="connsiteY1" fmla="*/ 0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270171 h 2369127"/>
                <a:gd name="connsiteX0" fmla="*/ 0 w 2306781"/>
                <a:gd name="connsiteY0" fmla="*/ 270171 h 2369127"/>
                <a:gd name="connsiteX1" fmla="*/ 259780 w 2306781"/>
                <a:gd name="connsiteY1" fmla="*/ 10391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270171 h 2369127"/>
                <a:gd name="connsiteX0" fmla="*/ 0 w 2306781"/>
                <a:gd name="connsiteY0" fmla="*/ 259780 h 2358736"/>
                <a:gd name="connsiteX1" fmla="*/ 259780 w 2306781"/>
                <a:gd name="connsiteY1" fmla="*/ 0 h 2358736"/>
                <a:gd name="connsiteX2" fmla="*/ 2057392 w 2306781"/>
                <a:gd name="connsiteY2" fmla="*/ 10391 h 2358736"/>
                <a:gd name="connsiteX3" fmla="*/ 2306781 w 2306781"/>
                <a:gd name="connsiteY3" fmla="*/ 374080 h 2358736"/>
                <a:gd name="connsiteX4" fmla="*/ 2306781 w 2306781"/>
                <a:gd name="connsiteY4" fmla="*/ 1974265 h 2358736"/>
                <a:gd name="connsiteX5" fmla="*/ 1922310 w 2306781"/>
                <a:gd name="connsiteY5" fmla="*/ 2358736 h 2358736"/>
                <a:gd name="connsiteX6" fmla="*/ 384471 w 2306781"/>
                <a:gd name="connsiteY6" fmla="*/ 2358736 h 2358736"/>
                <a:gd name="connsiteX7" fmla="*/ 0 w 2306781"/>
                <a:gd name="connsiteY7" fmla="*/ 1974265 h 2358736"/>
                <a:gd name="connsiteX8" fmla="*/ 0 w 2306781"/>
                <a:gd name="connsiteY8" fmla="*/ 259780 h 2358736"/>
                <a:gd name="connsiteX0" fmla="*/ 0 w 2306781"/>
                <a:gd name="connsiteY0" fmla="*/ 259780 h 2358736"/>
                <a:gd name="connsiteX1" fmla="*/ 259780 w 2306781"/>
                <a:gd name="connsiteY1" fmla="*/ 0 h 2358736"/>
                <a:gd name="connsiteX2" fmla="*/ 2057392 w 2306781"/>
                <a:gd name="connsiteY2" fmla="*/ 10391 h 2358736"/>
                <a:gd name="connsiteX3" fmla="*/ 2306781 w 2306781"/>
                <a:gd name="connsiteY3" fmla="*/ 270171 h 2358736"/>
                <a:gd name="connsiteX4" fmla="*/ 2306781 w 2306781"/>
                <a:gd name="connsiteY4" fmla="*/ 1974265 h 2358736"/>
                <a:gd name="connsiteX5" fmla="*/ 1922310 w 2306781"/>
                <a:gd name="connsiteY5" fmla="*/ 2358736 h 2358736"/>
                <a:gd name="connsiteX6" fmla="*/ 384471 w 2306781"/>
                <a:gd name="connsiteY6" fmla="*/ 2358736 h 2358736"/>
                <a:gd name="connsiteX7" fmla="*/ 0 w 2306781"/>
                <a:gd name="connsiteY7" fmla="*/ 1974265 h 2358736"/>
                <a:gd name="connsiteX8" fmla="*/ 0 w 230678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1922310 w 2317171"/>
                <a:gd name="connsiteY5" fmla="*/ 2358736 h 2358736"/>
                <a:gd name="connsiteX6" fmla="*/ 384471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384471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20885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78174 w 2317171"/>
                <a:gd name="connsiteY2" fmla="*/ 0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2088565 h 2358736"/>
                <a:gd name="connsiteX8" fmla="*/ 0 w 2317171"/>
                <a:gd name="connsiteY8" fmla="*/ 259780 h 235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17171" h="2358736">
                  <a:moveTo>
                    <a:pt x="0" y="259780"/>
                  </a:moveTo>
                  <a:cubicBezTo>
                    <a:pt x="0" y="47443"/>
                    <a:pt x="47443" y="0"/>
                    <a:pt x="259780" y="0"/>
                  </a:cubicBezTo>
                  <a:lnTo>
                    <a:pt x="2078174" y="0"/>
                  </a:lnTo>
                  <a:cubicBezTo>
                    <a:pt x="2290511" y="0"/>
                    <a:pt x="2306781" y="57834"/>
                    <a:pt x="2306781" y="270171"/>
                  </a:cubicBezTo>
                  <a:cubicBezTo>
                    <a:pt x="2310244" y="883229"/>
                    <a:pt x="2313708" y="1496288"/>
                    <a:pt x="2317171" y="2109346"/>
                  </a:cubicBezTo>
                  <a:cubicBezTo>
                    <a:pt x="2317171" y="2321683"/>
                    <a:pt x="2280120" y="2358736"/>
                    <a:pt x="2067783" y="2358736"/>
                  </a:cubicBezTo>
                  <a:lnTo>
                    <a:pt x="238999" y="2358736"/>
                  </a:lnTo>
                  <a:cubicBezTo>
                    <a:pt x="26662" y="2358736"/>
                    <a:pt x="0" y="2300902"/>
                    <a:pt x="0" y="2088565"/>
                  </a:cubicBezTo>
                  <a:lnTo>
                    <a:pt x="0" y="25978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300"/>
                </a:spcBef>
              </a:pPr>
              <a:endParaRPr lang="en-US" sz="1400" dirty="0" err="1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FE233CE3-3F6F-4C42-98CD-3E3F8F826B70}"/>
                </a:ext>
              </a:extLst>
            </p:cNvPr>
            <p:cNvSpPr txBox="1"/>
            <p:nvPr/>
          </p:nvSpPr>
          <p:spPr>
            <a:xfrm>
              <a:off x="4446247" y="3548707"/>
              <a:ext cx="530915" cy="35548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 defTabSz="457189">
                <a:lnSpc>
                  <a:spcPct val="95000"/>
                </a:lnSpc>
                <a:spcAft>
                  <a:spcPts val="600"/>
                </a:spcAft>
              </a:pPr>
              <a:r>
                <a:rPr lang="en-US" b="1" dirty="0">
                  <a:solidFill>
                    <a:schemeClr val="bg1"/>
                  </a:solidFill>
                  <a:cs typeface="Arial" panose="020B0604020202020204" pitchFamily="34" charset="0"/>
                </a:rPr>
                <a:t>VM</a:t>
              </a: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11FD6F21-C0B5-7248-BB9E-A6EBEF70876E}"/>
              </a:ext>
            </a:extLst>
          </p:cNvPr>
          <p:cNvGrpSpPr/>
          <p:nvPr/>
        </p:nvGrpSpPr>
        <p:grpSpPr>
          <a:xfrm>
            <a:off x="6662853" y="4663071"/>
            <a:ext cx="530915" cy="487217"/>
            <a:chOff x="4446247" y="3468221"/>
            <a:chExt cx="530915" cy="487217"/>
          </a:xfrm>
        </p:grpSpPr>
        <p:sp>
          <p:nvSpPr>
            <p:cNvPr id="67" name="Rounded Rectangle 5">
              <a:extLst>
                <a:ext uri="{FF2B5EF4-FFF2-40B4-BE49-F238E27FC236}">
                  <a16:creationId xmlns:a16="http://schemas.microsoft.com/office/drawing/2014/main" id="{25A00831-3A90-354E-AC8B-7C95A97D0E78}"/>
                </a:ext>
              </a:extLst>
            </p:cNvPr>
            <p:cNvSpPr/>
            <p:nvPr/>
          </p:nvSpPr>
          <p:spPr>
            <a:xfrm>
              <a:off x="4468904" y="3468221"/>
              <a:ext cx="478631" cy="487217"/>
            </a:xfrm>
            <a:custGeom>
              <a:avLst/>
              <a:gdLst>
                <a:gd name="connsiteX0" fmla="*/ 0 w 2306781"/>
                <a:gd name="connsiteY0" fmla="*/ 384471 h 2369127"/>
                <a:gd name="connsiteX1" fmla="*/ 384471 w 2306781"/>
                <a:gd name="connsiteY1" fmla="*/ 0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384471 h 2369127"/>
                <a:gd name="connsiteX0" fmla="*/ 0 w 2306781"/>
                <a:gd name="connsiteY0" fmla="*/ 270171 h 2369127"/>
                <a:gd name="connsiteX1" fmla="*/ 384471 w 2306781"/>
                <a:gd name="connsiteY1" fmla="*/ 0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270171 h 2369127"/>
                <a:gd name="connsiteX0" fmla="*/ 0 w 2306781"/>
                <a:gd name="connsiteY0" fmla="*/ 270171 h 2369127"/>
                <a:gd name="connsiteX1" fmla="*/ 259780 w 2306781"/>
                <a:gd name="connsiteY1" fmla="*/ 10391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270171 h 2369127"/>
                <a:gd name="connsiteX0" fmla="*/ 0 w 2306781"/>
                <a:gd name="connsiteY0" fmla="*/ 259780 h 2358736"/>
                <a:gd name="connsiteX1" fmla="*/ 259780 w 2306781"/>
                <a:gd name="connsiteY1" fmla="*/ 0 h 2358736"/>
                <a:gd name="connsiteX2" fmla="*/ 2057392 w 2306781"/>
                <a:gd name="connsiteY2" fmla="*/ 10391 h 2358736"/>
                <a:gd name="connsiteX3" fmla="*/ 2306781 w 2306781"/>
                <a:gd name="connsiteY3" fmla="*/ 374080 h 2358736"/>
                <a:gd name="connsiteX4" fmla="*/ 2306781 w 2306781"/>
                <a:gd name="connsiteY4" fmla="*/ 1974265 h 2358736"/>
                <a:gd name="connsiteX5" fmla="*/ 1922310 w 2306781"/>
                <a:gd name="connsiteY5" fmla="*/ 2358736 h 2358736"/>
                <a:gd name="connsiteX6" fmla="*/ 384471 w 2306781"/>
                <a:gd name="connsiteY6" fmla="*/ 2358736 h 2358736"/>
                <a:gd name="connsiteX7" fmla="*/ 0 w 2306781"/>
                <a:gd name="connsiteY7" fmla="*/ 1974265 h 2358736"/>
                <a:gd name="connsiteX8" fmla="*/ 0 w 2306781"/>
                <a:gd name="connsiteY8" fmla="*/ 259780 h 2358736"/>
                <a:gd name="connsiteX0" fmla="*/ 0 w 2306781"/>
                <a:gd name="connsiteY0" fmla="*/ 259780 h 2358736"/>
                <a:gd name="connsiteX1" fmla="*/ 259780 w 2306781"/>
                <a:gd name="connsiteY1" fmla="*/ 0 h 2358736"/>
                <a:gd name="connsiteX2" fmla="*/ 2057392 w 2306781"/>
                <a:gd name="connsiteY2" fmla="*/ 10391 h 2358736"/>
                <a:gd name="connsiteX3" fmla="*/ 2306781 w 2306781"/>
                <a:gd name="connsiteY3" fmla="*/ 270171 h 2358736"/>
                <a:gd name="connsiteX4" fmla="*/ 2306781 w 2306781"/>
                <a:gd name="connsiteY4" fmla="*/ 1974265 h 2358736"/>
                <a:gd name="connsiteX5" fmla="*/ 1922310 w 2306781"/>
                <a:gd name="connsiteY5" fmla="*/ 2358736 h 2358736"/>
                <a:gd name="connsiteX6" fmla="*/ 384471 w 2306781"/>
                <a:gd name="connsiteY6" fmla="*/ 2358736 h 2358736"/>
                <a:gd name="connsiteX7" fmla="*/ 0 w 2306781"/>
                <a:gd name="connsiteY7" fmla="*/ 1974265 h 2358736"/>
                <a:gd name="connsiteX8" fmla="*/ 0 w 230678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1922310 w 2317171"/>
                <a:gd name="connsiteY5" fmla="*/ 2358736 h 2358736"/>
                <a:gd name="connsiteX6" fmla="*/ 384471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384471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20885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78174 w 2317171"/>
                <a:gd name="connsiteY2" fmla="*/ 0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2088565 h 2358736"/>
                <a:gd name="connsiteX8" fmla="*/ 0 w 2317171"/>
                <a:gd name="connsiteY8" fmla="*/ 259780 h 235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17171" h="2358736">
                  <a:moveTo>
                    <a:pt x="0" y="259780"/>
                  </a:moveTo>
                  <a:cubicBezTo>
                    <a:pt x="0" y="47443"/>
                    <a:pt x="47443" y="0"/>
                    <a:pt x="259780" y="0"/>
                  </a:cubicBezTo>
                  <a:lnTo>
                    <a:pt x="2078174" y="0"/>
                  </a:lnTo>
                  <a:cubicBezTo>
                    <a:pt x="2290511" y="0"/>
                    <a:pt x="2306781" y="57834"/>
                    <a:pt x="2306781" y="270171"/>
                  </a:cubicBezTo>
                  <a:cubicBezTo>
                    <a:pt x="2310244" y="883229"/>
                    <a:pt x="2313708" y="1496288"/>
                    <a:pt x="2317171" y="2109346"/>
                  </a:cubicBezTo>
                  <a:cubicBezTo>
                    <a:pt x="2317171" y="2321683"/>
                    <a:pt x="2280120" y="2358736"/>
                    <a:pt x="2067783" y="2358736"/>
                  </a:cubicBezTo>
                  <a:lnTo>
                    <a:pt x="238999" y="2358736"/>
                  </a:lnTo>
                  <a:cubicBezTo>
                    <a:pt x="26662" y="2358736"/>
                    <a:pt x="0" y="2300902"/>
                    <a:pt x="0" y="2088565"/>
                  </a:cubicBezTo>
                  <a:lnTo>
                    <a:pt x="0" y="25978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300"/>
                </a:spcBef>
              </a:pPr>
              <a:endParaRPr lang="en-US" sz="1400" dirty="0" err="1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FFD58631-EB54-2544-A713-46D30414BB6F}"/>
                </a:ext>
              </a:extLst>
            </p:cNvPr>
            <p:cNvSpPr txBox="1"/>
            <p:nvPr/>
          </p:nvSpPr>
          <p:spPr>
            <a:xfrm>
              <a:off x="4446247" y="3548707"/>
              <a:ext cx="530915" cy="3554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189">
                <a:lnSpc>
                  <a:spcPct val="95000"/>
                </a:lnSpc>
                <a:spcAft>
                  <a:spcPts val="600"/>
                </a:spcAft>
              </a:pPr>
              <a:r>
                <a:rPr lang="en-US" b="1" dirty="0">
                  <a:solidFill>
                    <a:schemeClr val="bg1"/>
                  </a:solidFill>
                  <a:cs typeface="Arial" panose="020B0604020202020204" pitchFamily="34" charset="0"/>
                </a:rPr>
                <a:t>VM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CF8929AF-7ACC-ED42-8035-1B45D56B1664}"/>
              </a:ext>
            </a:extLst>
          </p:cNvPr>
          <p:cNvGrpSpPr/>
          <p:nvPr/>
        </p:nvGrpSpPr>
        <p:grpSpPr>
          <a:xfrm>
            <a:off x="5478325" y="4663070"/>
            <a:ext cx="478631" cy="487217"/>
            <a:chOff x="5478325" y="4663070"/>
            <a:chExt cx="478631" cy="487217"/>
          </a:xfrm>
        </p:grpSpPr>
        <p:sp>
          <p:nvSpPr>
            <p:cNvPr id="71" name="Rounded Rectangle 5">
              <a:extLst>
                <a:ext uri="{FF2B5EF4-FFF2-40B4-BE49-F238E27FC236}">
                  <a16:creationId xmlns:a16="http://schemas.microsoft.com/office/drawing/2014/main" id="{FD8C5113-75CA-6446-8ABD-D2CAC8519429}"/>
                </a:ext>
              </a:extLst>
            </p:cNvPr>
            <p:cNvSpPr/>
            <p:nvPr/>
          </p:nvSpPr>
          <p:spPr>
            <a:xfrm>
              <a:off x="5478325" y="4663070"/>
              <a:ext cx="478631" cy="487217"/>
            </a:xfrm>
            <a:custGeom>
              <a:avLst/>
              <a:gdLst>
                <a:gd name="connsiteX0" fmla="*/ 0 w 2306781"/>
                <a:gd name="connsiteY0" fmla="*/ 384471 h 2369127"/>
                <a:gd name="connsiteX1" fmla="*/ 384471 w 2306781"/>
                <a:gd name="connsiteY1" fmla="*/ 0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384471 h 2369127"/>
                <a:gd name="connsiteX0" fmla="*/ 0 w 2306781"/>
                <a:gd name="connsiteY0" fmla="*/ 270171 h 2369127"/>
                <a:gd name="connsiteX1" fmla="*/ 384471 w 2306781"/>
                <a:gd name="connsiteY1" fmla="*/ 0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270171 h 2369127"/>
                <a:gd name="connsiteX0" fmla="*/ 0 w 2306781"/>
                <a:gd name="connsiteY0" fmla="*/ 270171 h 2369127"/>
                <a:gd name="connsiteX1" fmla="*/ 259780 w 2306781"/>
                <a:gd name="connsiteY1" fmla="*/ 10391 h 2369127"/>
                <a:gd name="connsiteX2" fmla="*/ 1922310 w 2306781"/>
                <a:gd name="connsiteY2" fmla="*/ 0 h 2369127"/>
                <a:gd name="connsiteX3" fmla="*/ 2306781 w 2306781"/>
                <a:gd name="connsiteY3" fmla="*/ 384471 h 2369127"/>
                <a:gd name="connsiteX4" fmla="*/ 2306781 w 2306781"/>
                <a:gd name="connsiteY4" fmla="*/ 1984656 h 2369127"/>
                <a:gd name="connsiteX5" fmla="*/ 1922310 w 2306781"/>
                <a:gd name="connsiteY5" fmla="*/ 2369127 h 2369127"/>
                <a:gd name="connsiteX6" fmla="*/ 384471 w 2306781"/>
                <a:gd name="connsiteY6" fmla="*/ 2369127 h 2369127"/>
                <a:gd name="connsiteX7" fmla="*/ 0 w 2306781"/>
                <a:gd name="connsiteY7" fmla="*/ 1984656 h 2369127"/>
                <a:gd name="connsiteX8" fmla="*/ 0 w 2306781"/>
                <a:gd name="connsiteY8" fmla="*/ 270171 h 2369127"/>
                <a:gd name="connsiteX0" fmla="*/ 0 w 2306781"/>
                <a:gd name="connsiteY0" fmla="*/ 259780 h 2358736"/>
                <a:gd name="connsiteX1" fmla="*/ 259780 w 2306781"/>
                <a:gd name="connsiteY1" fmla="*/ 0 h 2358736"/>
                <a:gd name="connsiteX2" fmla="*/ 2057392 w 2306781"/>
                <a:gd name="connsiteY2" fmla="*/ 10391 h 2358736"/>
                <a:gd name="connsiteX3" fmla="*/ 2306781 w 2306781"/>
                <a:gd name="connsiteY3" fmla="*/ 374080 h 2358736"/>
                <a:gd name="connsiteX4" fmla="*/ 2306781 w 2306781"/>
                <a:gd name="connsiteY4" fmla="*/ 1974265 h 2358736"/>
                <a:gd name="connsiteX5" fmla="*/ 1922310 w 2306781"/>
                <a:gd name="connsiteY5" fmla="*/ 2358736 h 2358736"/>
                <a:gd name="connsiteX6" fmla="*/ 384471 w 2306781"/>
                <a:gd name="connsiteY6" fmla="*/ 2358736 h 2358736"/>
                <a:gd name="connsiteX7" fmla="*/ 0 w 2306781"/>
                <a:gd name="connsiteY7" fmla="*/ 1974265 h 2358736"/>
                <a:gd name="connsiteX8" fmla="*/ 0 w 2306781"/>
                <a:gd name="connsiteY8" fmla="*/ 259780 h 2358736"/>
                <a:gd name="connsiteX0" fmla="*/ 0 w 2306781"/>
                <a:gd name="connsiteY0" fmla="*/ 259780 h 2358736"/>
                <a:gd name="connsiteX1" fmla="*/ 259780 w 2306781"/>
                <a:gd name="connsiteY1" fmla="*/ 0 h 2358736"/>
                <a:gd name="connsiteX2" fmla="*/ 2057392 w 2306781"/>
                <a:gd name="connsiteY2" fmla="*/ 10391 h 2358736"/>
                <a:gd name="connsiteX3" fmla="*/ 2306781 w 2306781"/>
                <a:gd name="connsiteY3" fmla="*/ 270171 h 2358736"/>
                <a:gd name="connsiteX4" fmla="*/ 2306781 w 2306781"/>
                <a:gd name="connsiteY4" fmla="*/ 1974265 h 2358736"/>
                <a:gd name="connsiteX5" fmla="*/ 1922310 w 2306781"/>
                <a:gd name="connsiteY5" fmla="*/ 2358736 h 2358736"/>
                <a:gd name="connsiteX6" fmla="*/ 384471 w 2306781"/>
                <a:gd name="connsiteY6" fmla="*/ 2358736 h 2358736"/>
                <a:gd name="connsiteX7" fmla="*/ 0 w 2306781"/>
                <a:gd name="connsiteY7" fmla="*/ 1974265 h 2358736"/>
                <a:gd name="connsiteX8" fmla="*/ 0 w 230678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1922310 w 2317171"/>
                <a:gd name="connsiteY5" fmla="*/ 2358736 h 2358736"/>
                <a:gd name="connsiteX6" fmla="*/ 384471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384471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19742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57392 w 2317171"/>
                <a:gd name="connsiteY2" fmla="*/ 10391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2088565 h 2358736"/>
                <a:gd name="connsiteX8" fmla="*/ 0 w 2317171"/>
                <a:gd name="connsiteY8" fmla="*/ 259780 h 2358736"/>
                <a:gd name="connsiteX0" fmla="*/ 0 w 2317171"/>
                <a:gd name="connsiteY0" fmla="*/ 259780 h 2358736"/>
                <a:gd name="connsiteX1" fmla="*/ 259780 w 2317171"/>
                <a:gd name="connsiteY1" fmla="*/ 0 h 2358736"/>
                <a:gd name="connsiteX2" fmla="*/ 2078174 w 2317171"/>
                <a:gd name="connsiteY2" fmla="*/ 0 h 2358736"/>
                <a:gd name="connsiteX3" fmla="*/ 2306781 w 2317171"/>
                <a:gd name="connsiteY3" fmla="*/ 270171 h 2358736"/>
                <a:gd name="connsiteX4" fmla="*/ 2317171 w 2317171"/>
                <a:gd name="connsiteY4" fmla="*/ 2109346 h 2358736"/>
                <a:gd name="connsiteX5" fmla="*/ 2067783 w 2317171"/>
                <a:gd name="connsiteY5" fmla="*/ 2358736 h 2358736"/>
                <a:gd name="connsiteX6" fmla="*/ 238999 w 2317171"/>
                <a:gd name="connsiteY6" fmla="*/ 2358736 h 2358736"/>
                <a:gd name="connsiteX7" fmla="*/ 0 w 2317171"/>
                <a:gd name="connsiteY7" fmla="*/ 2088565 h 2358736"/>
                <a:gd name="connsiteX8" fmla="*/ 0 w 2317171"/>
                <a:gd name="connsiteY8" fmla="*/ 259780 h 235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17171" h="2358736">
                  <a:moveTo>
                    <a:pt x="0" y="259780"/>
                  </a:moveTo>
                  <a:cubicBezTo>
                    <a:pt x="0" y="47443"/>
                    <a:pt x="47443" y="0"/>
                    <a:pt x="259780" y="0"/>
                  </a:cubicBezTo>
                  <a:lnTo>
                    <a:pt x="2078174" y="0"/>
                  </a:lnTo>
                  <a:cubicBezTo>
                    <a:pt x="2290511" y="0"/>
                    <a:pt x="2306781" y="57834"/>
                    <a:pt x="2306781" y="270171"/>
                  </a:cubicBezTo>
                  <a:cubicBezTo>
                    <a:pt x="2310244" y="883229"/>
                    <a:pt x="2313708" y="1496288"/>
                    <a:pt x="2317171" y="2109346"/>
                  </a:cubicBezTo>
                  <a:cubicBezTo>
                    <a:pt x="2317171" y="2321683"/>
                    <a:pt x="2280120" y="2358736"/>
                    <a:pt x="2067783" y="2358736"/>
                  </a:cubicBezTo>
                  <a:lnTo>
                    <a:pt x="238999" y="2358736"/>
                  </a:lnTo>
                  <a:cubicBezTo>
                    <a:pt x="26662" y="2358736"/>
                    <a:pt x="0" y="2300902"/>
                    <a:pt x="0" y="2088565"/>
                  </a:cubicBezTo>
                  <a:lnTo>
                    <a:pt x="0" y="25978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300"/>
                </a:spcBef>
              </a:pPr>
              <a:endParaRPr lang="en-US" sz="1400" dirty="0" err="1"/>
            </a:p>
          </p:txBody>
        </p: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3F756C8F-05E0-9944-98A1-AB7D52DBDAA2}"/>
                </a:ext>
              </a:extLst>
            </p:cNvPr>
            <p:cNvCxnSpPr/>
            <p:nvPr/>
          </p:nvCxnSpPr>
          <p:spPr>
            <a:xfrm>
              <a:off x="5494828" y="5073251"/>
              <a:ext cx="43511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0151B6F3-AC90-704E-97FF-94E5F365AB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27986" y="4782187"/>
              <a:ext cx="381648" cy="203678"/>
            </a:xfrm>
            <a:prstGeom prst="rect">
              <a:avLst/>
            </a:prstGeom>
          </p:spPr>
        </p:pic>
      </p:grpSp>
      <p:pic>
        <p:nvPicPr>
          <p:cNvPr id="69" name="Picture 4">
            <a:extLst>
              <a:ext uri="{FF2B5EF4-FFF2-40B4-BE49-F238E27FC236}">
                <a16:creationId xmlns:a16="http://schemas.microsoft.com/office/drawing/2014/main" id="{CDCC2F5D-D425-7143-AB72-92B973D2A48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 bwMode="auto">
          <a:xfrm>
            <a:off x="1648348" y="990136"/>
            <a:ext cx="877875" cy="1028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Picture 16">
            <a:extLst>
              <a:ext uri="{FF2B5EF4-FFF2-40B4-BE49-F238E27FC236}">
                <a16:creationId xmlns:a16="http://schemas.microsoft.com/office/drawing/2014/main" id="{974DEE56-31E4-CB4A-A6D5-D0DE8702841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 bwMode="auto">
          <a:xfrm>
            <a:off x="2107029" y="1805977"/>
            <a:ext cx="881188" cy="1028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0532763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Title 1">
            <a:extLst>
              <a:ext uri="{FF2B5EF4-FFF2-40B4-BE49-F238E27FC236}">
                <a16:creationId xmlns:a16="http://schemas.microsoft.com/office/drawing/2014/main" id="{AFAF801C-D9FE-3047-B1DD-1C87B11AE5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031" y="306918"/>
            <a:ext cx="9985949" cy="45508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dirty="0">
                <a:solidFill>
                  <a:srgbClr val="9164CC"/>
                </a:solidFill>
                <a:latin typeface="Arial" charset="0"/>
              </a:rPr>
              <a:t>Zero-Trust Network Access </a:t>
            </a:r>
            <a:r>
              <a:rPr lang="en-US" sz="2400" dirty="0">
                <a:latin typeface="Arial" charset="0"/>
              </a:rPr>
              <a:t>– </a:t>
            </a:r>
            <a:r>
              <a:rPr lang="en-US" sz="2400" dirty="0"/>
              <a:t>Generic Technology</a:t>
            </a:r>
            <a:endParaRPr lang="en-US" sz="2400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965ECEEA-D705-7940-94D0-043E8C0EAA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3599" y="184146"/>
            <a:ext cx="692075" cy="692075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C492F785-D87B-B249-AD58-5454BD1A2B12}"/>
              </a:ext>
            </a:extLst>
          </p:cNvPr>
          <p:cNvSpPr/>
          <p:nvPr/>
        </p:nvSpPr>
        <p:spPr bwMode="auto">
          <a:xfrm>
            <a:off x="9202261" y="1670051"/>
            <a:ext cx="857026" cy="4569883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6BBD66E-E330-4D4F-BF92-D1315A763E21}"/>
              </a:ext>
            </a:extLst>
          </p:cNvPr>
          <p:cNvSpPr/>
          <p:nvPr/>
        </p:nvSpPr>
        <p:spPr bwMode="auto">
          <a:xfrm>
            <a:off x="5329504" y="1674284"/>
            <a:ext cx="857027" cy="45720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cxnSp>
        <p:nvCxnSpPr>
          <p:cNvPr id="56" name="Straight Connector 85">
            <a:extLst>
              <a:ext uri="{FF2B5EF4-FFF2-40B4-BE49-F238E27FC236}">
                <a16:creationId xmlns:a16="http://schemas.microsoft.com/office/drawing/2014/main" id="{70FBB29A-99D6-9C4E-BDD0-27A04C1E4B1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-15343" y="1663701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7" name="Straight Connector 86">
            <a:extLst>
              <a:ext uri="{FF2B5EF4-FFF2-40B4-BE49-F238E27FC236}">
                <a16:creationId xmlns:a16="http://schemas.microsoft.com/office/drawing/2014/main" id="{F7D850E3-BFF3-6541-874D-4904703B118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-15343" y="2423584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8" name="Straight Connector 88">
            <a:extLst>
              <a:ext uri="{FF2B5EF4-FFF2-40B4-BE49-F238E27FC236}">
                <a16:creationId xmlns:a16="http://schemas.microsoft.com/office/drawing/2014/main" id="{EE974995-AD3C-FE4C-967F-5D1172E5BD5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-15343" y="3962400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9" name="Straight Connector 89">
            <a:extLst>
              <a:ext uri="{FF2B5EF4-FFF2-40B4-BE49-F238E27FC236}">
                <a16:creationId xmlns:a16="http://schemas.microsoft.com/office/drawing/2014/main" id="{54A0493E-F51F-4B49-9505-719A79E4AC1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-13219" y="4726518"/>
            <a:ext cx="12188826" cy="23283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0" name="Straight Connector 90">
            <a:extLst>
              <a:ext uri="{FF2B5EF4-FFF2-40B4-BE49-F238E27FC236}">
                <a16:creationId xmlns:a16="http://schemas.microsoft.com/office/drawing/2014/main" id="{5C2D54FC-4294-E041-A74F-A4F8745764AF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-15334" y="5486401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1715DF2E-E0E6-1947-833B-404A40C03510}"/>
              </a:ext>
            </a:extLst>
          </p:cNvPr>
          <p:cNvSpPr/>
          <p:nvPr/>
        </p:nvSpPr>
        <p:spPr bwMode="auto">
          <a:xfrm>
            <a:off x="1395994" y="1686985"/>
            <a:ext cx="857026" cy="4569883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71A7A4A-F5F8-B041-B251-6D8F0BC7A847}"/>
              </a:ext>
            </a:extLst>
          </p:cNvPr>
          <p:cNvSpPr txBox="1"/>
          <p:nvPr/>
        </p:nvSpPr>
        <p:spPr>
          <a:xfrm>
            <a:off x="1406576" y="1517653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301ECFA-00CA-7945-A551-884716BD2C4E}"/>
              </a:ext>
            </a:extLst>
          </p:cNvPr>
          <p:cNvSpPr txBox="1"/>
          <p:nvPr/>
        </p:nvSpPr>
        <p:spPr>
          <a:xfrm>
            <a:off x="2269950" y="1517653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9E7AC5E6-D85C-194E-A81C-94B9DFC92F4A}"/>
              </a:ext>
            </a:extLst>
          </p:cNvPr>
          <p:cNvCxnSpPr/>
          <p:nvPr/>
        </p:nvCxnSpPr>
        <p:spPr bwMode="auto">
          <a:xfrm>
            <a:off x="3105815" y="1686985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076FC4BF-2F11-514F-A782-659A3D062B1B}"/>
              </a:ext>
            </a:extLst>
          </p:cNvPr>
          <p:cNvSpPr txBox="1"/>
          <p:nvPr/>
        </p:nvSpPr>
        <p:spPr>
          <a:xfrm>
            <a:off x="3110048" y="1517653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GREY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78E273EE-432D-3F47-A10A-9B3888272A53}"/>
              </a:ext>
            </a:extLst>
          </p:cNvPr>
          <p:cNvSpPr txBox="1"/>
          <p:nvPr/>
        </p:nvSpPr>
        <p:spPr>
          <a:xfrm>
            <a:off x="5340086" y="1507068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77FE5C6-CD99-8342-917B-F13BAAD43D38}"/>
              </a:ext>
            </a:extLst>
          </p:cNvPr>
          <p:cNvSpPr txBox="1"/>
          <p:nvPr/>
        </p:nvSpPr>
        <p:spPr>
          <a:xfrm>
            <a:off x="6203461" y="1507068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76885442-C97F-C441-A675-15EFD1F7AF4B}"/>
              </a:ext>
            </a:extLst>
          </p:cNvPr>
          <p:cNvCxnSpPr/>
          <p:nvPr/>
        </p:nvCxnSpPr>
        <p:spPr bwMode="auto">
          <a:xfrm>
            <a:off x="7037209" y="1676401"/>
            <a:ext cx="0" cy="45741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17EACC98-DD06-A942-8683-8EBD49545F30}"/>
              </a:ext>
            </a:extLst>
          </p:cNvPr>
          <p:cNvSpPr txBox="1"/>
          <p:nvPr/>
        </p:nvSpPr>
        <p:spPr>
          <a:xfrm>
            <a:off x="7043557" y="1507068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GREY</a:t>
            </a:r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164802A9-234E-254F-B350-5AAE51294883}"/>
              </a:ext>
            </a:extLst>
          </p:cNvPr>
          <p:cNvCxnSpPr/>
          <p:nvPr/>
        </p:nvCxnSpPr>
        <p:spPr bwMode="auto">
          <a:xfrm>
            <a:off x="3979770" y="1686985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3" name="Straight Connector 86">
            <a:extLst>
              <a:ext uri="{FF2B5EF4-FFF2-40B4-BE49-F238E27FC236}">
                <a16:creationId xmlns:a16="http://schemas.microsoft.com/office/drawing/2014/main" id="{2E5AA38F-0BA2-FE4E-B806-C1C943C64D5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-15343" y="3152037"/>
            <a:ext cx="12188825" cy="25398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A3D8D5EB-6675-6E49-B79B-929549665DDC}"/>
              </a:ext>
            </a:extLst>
          </p:cNvPr>
          <p:cNvSpPr txBox="1"/>
          <p:nvPr/>
        </p:nvSpPr>
        <p:spPr>
          <a:xfrm>
            <a:off x="9212843" y="1500719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B165250-9BB2-4344-93F5-662C83FD50E8}"/>
              </a:ext>
            </a:extLst>
          </p:cNvPr>
          <p:cNvSpPr txBox="1"/>
          <p:nvPr/>
        </p:nvSpPr>
        <p:spPr>
          <a:xfrm>
            <a:off x="10076217" y="1500719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9E8A8173-51A6-9543-81CC-27F11A642333}"/>
              </a:ext>
            </a:extLst>
          </p:cNvPr>
          <p:cNvCxnSpPr/>
          <p:nvPr/>
        </p:nvCxnSpPr>
        <p:spPr bwMode="auto">
          <a:xfrm>
            <a:off x="10912082" y="1670051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BD8EBD86-7ADC-104B-AF2D-B38E1087AE85}"/>
              </a:ext>
            </a:extLst>
          </p:cNvPr>
          <p:cNvSpPr txBox="1"/>
          <p:nvPr/>
        </p:nvSpPr>
        <p:spPr>
          <a:xfrm>
            <a:off x="10916315" y="1500719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GREY</a:t>
            </a:r>
          </a:p>
        </p:txBody>
      </p:sp>
      <p:sp>
        <p:nvSpPr>
          <p:cNvPr id="78" name="TextBox 128">
            <a:extLst>
              <a:ext uri="{FF2B5EF4-FFF2-40B4-BE49-F238E27FC236}">
                <a16:creationId xmlns:a16="http://schemas.microsoft.com/office/drawing/2014/main" id="{B8E8A373-9713-E740-B0E0-071A01B34E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613" y="1731434"/>
            <a:ext cx="13648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LDAP and AD Server</a:t>
            </a:r>
          </a:p>
        </p:txBody>
      </p:sp>
      <p:sp>
        <p:nvSpPr>
          <p:cNvPr id="83" name="TextBox 129">
            <a:extLst>
              <a:ext uri="{FF2B5EF4-FFF2-40B4-BE49-F238E27FC236}">
                <a16:creationId xmlns:a16="http://schemas.microsoft.com/office/drawing/2014/main" id="{3CA36A27-2E03-A042-AE19-E01BD6F15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310" y="2470149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CA Server</a:t>
            </a:r>
          </a:p>
        </p:txBody>
      </p:sp>
      <p:sp>
        <p:nvSpPr>
          <p:cNvPr id="84" name="TextBox 130">
            <a:extLst>
              <a:ext uri="{FF2B5EF4-FFF2-40B4-BE49-F238E27FC236}">
                <a16:creationId xmlns:a16="http://schemas.microsoft.com/office/drawing/2014/main" id="{F8E67221-6ACA-0A40-92B1-050CBCAE5C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077" y="3234268"/>
            <a:ext cx="13648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Identity and</a:t>
            </a:r>
          </a:p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Access</a:t>
            </a:r>
          </a:p>
        </p:txBody>
      </p:sp>
      <p:pic>
        <p:nvPicPr>
          <p:cNvPr id="85" name="Picture 135">
            <a:extLst>
              <a:ext uri="{FF2B5EF4-FFF2-40B4-BE49-F238E27FC236}">
                <a16:creationId xmlns:a16="http://schemas.microsoft.com/office/drawing/2014/main" id="{F3CF7CBE-6B98-4747-86D3-B934CD3087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384" y="1695450"/>
            <a:ext cx="42534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136">
            <a:extLst>
              <a:ext uri="{FF2B5EF4-FFF2-40B4-BE49-F238E27FC236}">
                <a16:creationId xmlns:a16="http://schemas.microsoft.com/office/drawing/2014/main" id="{C8C63C5E-D20D-9F49-B224-5E446AB463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662" y="1695451"/>
            <a:ext cx="425340" cy="421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Picture 182">
            <a:extLst>
              <a:ext uri="{FF2B5EF4-FFF2-40B4-BE49-F238E27FC236}">
                <a16:creationId xmlns:a16="http://schemas.microsoft.com/office/drawing/2014/main" id="{F5038657-C960-4B4D-94F5-9411694281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804" y="1682751"/>
            <a:ext cx="418991" cy="41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139">
            <a:extLst>
              <a:ext uri="{FF2B5EF4-FFF2-40B4-BE49-F238E27FC236}">
                <a16:creationId xmlns:a16="http://schemas.microsoft.com/office/drawing/2014/main" id="{B8DDF753-F15E-C740-A8B3-53190322DB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972" y="3401483"/>
            <a:ext cx="440152" cy="465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Picture 140">
            <a:extLst>
              <a:ext uri="{FF2B5EF4-FFF2-40B4-BE49-F238E27FC236}">
                <a16:creationId xmlns:a16="http://schemas.microsoft.com/office/drawing/2014/main" id="{B1CB526E-73D2-EE4D-BFFC-14AE21B41D0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534" y="3401483"/>
            <a:ext cx="442269" cy="465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" name="Picture 184">
            <a:extLst>
              <a:ext uri="{FF2B5EF4-FFF2-40B4-BE49-F238E27FC236}">
                <a16:creationId xmlns:a16="http://schemas.microsoft.com/office/drawing/2014/main" id="{DAD09FA2-C64F-7C4A-8E90-DC15D96F5CC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605" y="3395134"/>
            <a:ext cx="440152" cy="465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Picture 53">
            <a:extLst>
              <a:ext uri="{FF2B5EF4-FFF2-40B4-BE49-F238E27FC236}">
                <a16:creationId xmlns:a16="http://schemas.microsoft.com/office/drawing/2014/main" id="{EE53D0EF-DA5F-E54C-A3C5-A9AABACE4AF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66" y="2032000"/>
            <a:ext cx="425339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" name="Picture 54">
            <a:extLst>
              <a:ext uri="{FF2B5EF4-FFF2-40B4-BE49-F238E27FC236}">
                <a16:creationId xmlns:a16="http://schemas.microsoft.com/office/drawing/2014/main" id="{B70EDA45-FE52-DF4D-B9ED-A2836118FDD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426" y="2032001"/>
            <a:ext cx="42534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Picture 55">
            <a:extLst>
              <a:ext uri="{FF2B5EF4-FFF2-40B4-BE49-F238E27FC236}">
                <a16:creationId xmlns:a16="http://schemas.microsoft.com/office/drawing/2014/main" id="{25371109-7B40-7D41-B45E-53C40A23123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150" y="2027768"/>
            <a:ext cx="416874" cy="41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" name="TextBox 126">
            <a:extLst>
              <a:ext uri="{FF2B5EF4-FFF2-40B4-BE49-F238E27FC236}">
                <a16:creationId xmlns:a16="http://schemas.microsoft.com/office/drawing/2014/main" id="{49A691DE-53F8-574A-ACA8-46B8BA74E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7917" y="3233563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2FA</a:t>
            </a:r>
          </a:p>
        </p:txBody>
      </p:sp>
      <p:pic>
        <p:nvPicPr>
          <p:cNvPr id="95" name="Picture 150">
            <a:extLst>
              <a:ext uri="{FF2B5EF4-FFF2-40B4-BE49-F238E27FC236}">
                <a16:creationId xmlns:a16="http://schemas.microsoft.com/office/drawing/2014/main" id="{75D1FD39-4037-4E4A-8918-357F948A722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088" y="3349982"/>
            <a:ext cx="425340" cy="452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Picture 152">
            <a:extLst>
              <a:ext uri="{FF2B5EF4-FFF2-40B4-BE49-F238E27FC236}">
                <a16:creationId xmlns:a16="http://schemas.microsoft.com/office/drawing/2014/main" id="{6C6129C2-5C7F-0B46-AE7C-FBA854F1C25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6766" y="3337281"/>
            <a:ext cx="425340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Picture 207">
            <a:extLst>
              <a:ext uri="{FF2B5EF4-FFF2-40B4-BE49-F238E27FC236}">
                <a16:creationId xmlns:a16="http://schemas.microsoft.com/office/drawing/2014/main" id="{8877678F-E678-684C-9DAA-23C09355639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375" y="3345747"/>
            <a:ext cx="418991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Picture 97" descr="CA-Server-2-Lt.emf">
            <a:extLst>
              <a:ext uri="{FF2B5EF4-FFF2-40B4-BE49-F238E27FC236}">
                <a16:creationId xmlns:a16="http://schemas.microsoft.com/office/drawing/2014/main" id="{3798D7BE-8E09-B544-8DA1-F449BC95671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188" y="2706449"/>
            <a:ext cx="499533" cy="473528"/>
          </a:xfrm>
          <a:prstGeom prst="rect">
            <a:avLst/>
          </a:prstGeom>
        </p:spPr>
      </p:pic>
      <p:pic>
        <p:nvPicPr>
          <p:cNvPr id="99" name="Picture 98" descr="CA-Server-2-DK.emf">
            <a:extLst>
              <a:ext uri="{FF2B5EF4-FFF2-40B4-BE49-F238E27FC236}">
                <a16:creationId xmlns:a16="http://schemas.microsoft.com/office/drawing/2014/main" id="{622FF2E9-7919-1144-88F2-E6647699394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7789" y="2712291"/>
            <a:ext cx="482599" cy="457476"/>
          </a:xfrm>
          <a:prstGeom prst="rect">
            <a:avLst/>
          </a:prstGeom>
        </p:spPr>
      </p:pic>
      <p:pic>
        <p:nvPicPr>
          <p:cNvPr id="100" name="Picture 99" descr="CA-Server-2-Grey.emf">
            <a:extLst>
              <a:ext uri="{FF2B5EF4-FFF2-40B4-BE49-F238E27FC236}">
                <a16:creationId xmlns:a16="http://schemas.microsoft.com/office/drawing/2014/main" id="{72B1AE75-DFD5-5F43-89B0-354463F57A8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585" y="2713358"/>
            <a:ext cx="482309" cy="457201"/>
          </a:xfrm>
          <a:prstGeom prst="rect">
            <a:avLst/>
          </a:prstGeom>
        </p:spPr>
      </p:pic>
      <p:pic>
        <p:nvPicPr>
          <p:cNvPr id="101" name="Picture 100" descr="CA-Server-DK.emf">
            <a:extLst>
              <a:ext uri="{FF2B5EF4-FFF2-40B4-BE49-F238E27FC236}">
                <a16:creationId xmlns:a16="http://schemas.microsoft.com/office/drawing/2014/main" id="{9E10ABED-462E-5D4B-B95B-4F196EE5A41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498" y="2453834"/>
            <a:ext cx="393157" cy="388180"/>
          </a:xfrm>
          <a:prstGeom prst="rect">
            <a:avLst/>
          </a:prstGeom>
        </p:spPr>
      </p:pic>
      <p:pic>
        <p:nvPicPr>
          <p:cNvPr id="102" name="Picture 101" descr="CA-Server-Lt.emf">
            <a:extLst>
              <a:ext uri="{FF2B5EF4-FFF2-40B4-BE49-F238E27FC236}">
                <a16:creationId xmlns:a16="http://schemas.microsoft.com/office/drawing/2014/main" id="{E123654B-14C3-BD42-935B-CC83BA4D995E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054" y="2472268"/>
            <a:ext cx="375790" cy="371033"/>
          </a:xfrm>
          <a:prstGeom prst="rect">
            <a:avLst/>
          </a:prstGeom>
        </p:spPr>
      </p:pic>
      <p:pic>
        <p:nvPicPr>
          <p:cNvPr id="103" name="Picture 102" descr="CA-Server-Grey.emf">
            <a:extLst>
              <a:ext uri="{FF2B5EF4-FFF2-40B4-BE49-F238E27FC236}">
                <a16:creationId xmlns:a16="http://schemas.microsoft.com/office/drawing/2014/main" id="{5467BC92-7097-8649-93E9-0D2407E9FE1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041" y="2453835"/>
            <a:ext cx="391746" cy="386787"/>
          </a:xfrm>
          <a:prstGeom prst="rect">
            <a:avLst/>
          </a:prstGeom>
        </p:spPr>
      </p:pic>
      <p:sp>
        <p:nvSpPr>
          <p:cNvPr id="104" name="TextBox 123">
            <a:extLst>
              <a:ext uri="{FF2B5EF4-FFF2-40B4-BE49-F238E27FC236}">
                <a16:creationId xmlns:a16="http://schemas.microsoft.com/office/drawing/2014/main" id="{8B4E4002-792F-104B-93B6-7F9C23C790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954" y="4079911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VPN</a:t>
            </a:r>
          </a:p>
        </p:txBody>
      </p:sp>
      <p:pic>
        <p:nvPicPr>
          <p:cNvPr id="105" name="Picture 104">
            <a:extLst>
              <a:ext uri="{FF2B5EF4-FFF2-40B4-BE49-F238E27FC236}">
                <a16:creationId xmlns:a16="http://schemas.microsoft.com/office/drawing/2014/main" id="{8C5CBBDB-7EBC-C944-AAB5-1617130BDDE2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109" y="4201883"/>
            <a:ext cx="575583" cy="30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FFA49418-D84E-044B-9837-4241BBC6ACA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323" y="4212466"/>
            <a:ext cx="575583" cy="30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9EEBDA6D-3815-E440-96C5-6AA808D194AD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461" y="4203999"/>
            <a:ext cx="575583" cy="30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" name="TextBox 71">
            <a:extLst>
              <a:ext uri="{FF2B5EF4-FFF2-40B4-BE49-F238E27FC236}">
                <a16:creationId xmlns:a16="http://schemas.microsoft.com/office/drawing/2014/main" id="{028659C7-6FFA-074F-AA78-EC8C1E1DFA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953" y="4890594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SSL VPN</a:t>
            </a:r>
          </a:p>
        </p:txBody>
      </p:sp>
      <p:sp>
        <p:nvSpPr>
          <p:cNvPr id="109" name="TextBox 72">
            <a:extLst>
              <a:ext uri="{FF2B5EF4-FFF2-40B4-BE49-F238E27FC236}">
                <a16:creationId xmlns:a16="http://schemas.microsoft.com/office/drawing/2014/main" id="{4EE417E4-D44A-7C47-9963-056B84FA08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953" y="5618726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 err="1">
                <a:solidFill>
                  <a:srgbClr val="404040"/>
                </a:solidFill>
                <a:cs typeface="Helvetica 55 Roman" charset="0"/>
              </a:rPr>
              <a:t>IPsec</a:t>
            </a:r>
            <a:r>
              <a:rPr lang="en-US" sz="1100">
                <a:solidFill>
                  <a:srgbClr val="404040"/>
                </a:solidFill>
                <a:cs typeface="Helvetica 55 Roman" charset="0"/>
              </a:rPr>
              <a:t> VPN</a:t>
            </a:r>
          </a:p>
        </p:txBody>
      </p:sp>
      <p:pic>
        <p:nvPicPr>
          <p:cNvPr id="110" name="Picture 109">
            <a:extLst>
              <a:ext uri="{FF2B5EF4-FFF2-40B4-BE49-F238E27FC236}">
                <a16:creationId xmlns:a16="http://schemas.microsoft.com/office/drawing/2014/main" id="{56812B91-D872-3C43-AF76-88B38D4AC88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109" y="4977379"/>
            <a:ext cx="575583" cy="30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" name="Picture 110">
            <a:extLst>
              <a:ext uri="{FF2B5EF4-FFF2-40B4-BE49-F238E27FC236}">
                <a16:creationId xmlns:a16="http://schemas.microsoft.com/office/drawing/2014/main" id="{9F95B63C-2F4E-7243-82DD-6177B77534AF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323" y="4977379"/>
            <a:ext cx="575583" cy="30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" name="Picture 111">
            <a:extLst>
              <a:ext uri="{FF2B5EF4-FFF2-40B4-BE49-F238E27FC236}">
                <a16:creationId xmlns:a16="http://schemas.microsoft.com/office/drawing/2014/main" id="{3D684B26-B552-CD47-9723-97FB4F208C5F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461" y="4977379"/>
            <a:ext cx="575583" cy="30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" name="Picture 112">
            <a:extLst>
              <a:ext uri="{FF2B5EF4-FFF2-40B4-BE49-F238E27FC236}">
                <a16:creationId xmlns:a16="http://schemas.microsoft.com/office/drawing/2014/main" id="{2E0DDD4D-CEA7-6A48-872E-EA80EEC53851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109" y="5728795"/>
            <a:ext cx="575583" cy="30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Picture 113">
            <a:extLst>
              <a:ext uri="{FF2B5EF4-FFF2-40B4-BE49-F238E27FC236}">
                <a16:creationId xmlns:a16="http://schemas.microsoft.com/office/drawing/2014/main" id="{61A41C8B-C5DC-0B4C-86BC-A42B34D872DE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323" y="5728795"/>
            <a:ext cx="575583" cy="30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Picture 114">
            <a:extLst>
              <a:ext uri="{FF2B5EF4-FFF2-40B4-BE49-F238E27FC236}">
                <a16:creationId xmlns:a16="http://schemas.microsoft.com/office/drawing/2014/main" id="{C965903C-F98F-E840-86DA-B463137ED81A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461" y="5728795"/>
            <a:ext cx="575583" cy="30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6" name="TextBox 72">
            <a:extLst>
              <a:ext uri="{FF2B5EF4-FFF2-40B4-BE49-F238E27FC236}">
                <a16:creationId xmlns:a16="http://schemas.microsoft.com/office/drawing/2014/main" id="{8667CD78-A485-D243-8288-0C7AA26CA1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33146" y="1691729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VPN Tunnel</a:t>
            </a:r>
          </a:p>
        </p:txBody>
      </p:sp>
      <p:pic>
        <p:nvPicPr>
          <p:cNvPr id="117" name="Picture 116">
            <a:extLst>
              <a:ext uri="{FF2B5EF4-FFF2-40B4-BE49-F238E27FC236}">
                <a16:creationId xmlns:a16="http://schemas.microsoft.com/office/drawing/2014/main" id="{BE17406D-92EA-154A-9735-49A2C526F123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521" y="1869528"/>
            <a:ext cx="523570" cy="313267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9D4557B8-9FA1-3C4A-97C8-2F5500CAAB63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384" y="1886463"/>
            <a:ext cx="509419" cy="304800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:a16="http://schemas.microsoft.com/office/drawing/2014/main" id="{41873751-92A8-5D45-87C3-824025EFE313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662" y="1877996"/>
            <a:ext cx="523567" cy="313266"/>
          </a:xfrm>
          <a:prstGeom prst="rect">
            <a:avLst/>
          </a:prstGeom>
        </p:spPr>
      </p:pic>
      <p:sp>
        <p:nvSpPr>
          <p:cNvPr id="120" name="TextBox 72">
            <a:extLst>
              <a:ext uri="{FF2B5EF4-FFF2-40B4-BE49-F238E27FC236}">
                <a16:creationId xmlns:a16="http://schemas.microsoft.com/office/drawing/2014/main" id="{F1668161-EBAC-4449-8E46-664455BC69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9651" y="2457031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SSLVPN Tunnel</a:t>
            </a:r>
          </a:p>
        </p:txBody>
      </p:sp>
      <p:pic>
        <p:nvPicPr>
          <p:cNvPr id="121" name="Picture 120">
            <a:extLst>
              <a:ext uri="{FF2B5EF4-FFF2-40B4-BE49-F238E27FC236}">
                <a16:creationId xmlns:a16="http://schemas.microsoft.com/office/drawing/2014/main" id="{018E75DD-6077-4C4F-B908-E51B931DA020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6340855" y="2613265"/>
            <a:ext cx="530040" cy="324037"/>
          </a:xfrm>
          <a:prstGeom prst="rect">
            <a:avLst/>
          </a:prstGeom>
        </p:spPr>
      </p:pic>
      <p:pic>
        <p:nvPicPr>
          <p:cNvPr id="122" name="Picture 121">
            <a:extLst>
              <a:ext uri="{FF2B5EF4-FFF2-40B4-BE49-F238E27FC236}">
                <a16:creationId xmlns:a16="http://schemas.microsoft.com/office/drawing/2014/main" id="{6C3C923F-2652-0744-85F3-FA05F69BDE06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7190320" y="2632398"/>
            <a:ext cx="549090" cy="335683"/>
          </a:xfrm>
          <a:prstGeom prst="rect">
            <a:avLst/>
          </a:prstGeom>
        </p:spPr>
      </p:pic>
      <p:pic>
        <p:nvPicPr>
          <p:cNvPr id="123" name="Picture 122">
            <a:extLst>
              <a:ext uri="{FF2B5EF4-FFF2-40B4-BE49-F238E27FC236}">
                <a16:creationId xmlns:a16="http://schemas.microsoft.com/office/drawing/2014/main" id="{40E3D34B-B277-D74E-A465-0ADDC40A086C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5505504" y="2602874"/>
            <a:ext cx="530042" cy="324038"/>
          </a:xfrm>
          <a:prstGeom prst="rect">
            <a:avLst/>
          </a:prstGeom>
        </p:spPr>
      </p:pic>
      <p:sp>
        <p:nvSpPr>
          <p:cNvPr id="124" name="TextBox 127">
            <a:extLst>
              <a:ext uri="{FF2B5EF4-FFF2-40B4-BE49-F238E27FC236}">
                <a16:creationId xmlns:a16="http://schemas.microsoft.com/office/drawing/2014/main" id="{56F3948B-D380-374B-9E36-9750F4C18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2463" y="4025402"/>
            <a:ext cx="116010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SSL Certificate</a:t>
            </a:r>
          </a:p>
        </p:txBody>
      </p:sp>
      <p:pic>
        <p:nvPicPr>
          <p:cNvPr id="125" name="Picture 124" descr="SSL-Certificate-Grey.emf">
            <a:extLst>
              <a:ext uri="{FF2B5EF4-FFF2-40B4-BE49-F238E27FC236}">
                <a16:creationId xmlns:a16="http://schemas.microsoft.com/office/drawing/2014/main" id="{655752EC-1064-3D4C-80C8-78D8424803AB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871" y="4167521"/>
            <a:ext cx="560665" cy="455146"/>
          </a:xfrm>
          <a:prstGeom prst="rect">
            <a:avLst/>
          </a:prstGeom>
        </p:spPr>
      </p:pic>
      <p:pic>
        <p:nvPicPr>
          <p:cNvPr id="126" name="Picture 125" descr="SSL-Certificate-Lt.emf">
            <a:extLst>
              <a:ext uri="{FF2B5EF4-FFF2-40B4-BE49-F238E27FC236}">
                <a16:creationId xmlns:a16="http://schemas.microsoft.com/office/drawing/2014/main" id="{583B58E7-6C25-9841-ADAA-28B21037BED3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9600" y="4167521"/>
            <a:ext cx="545306" cy="442678"/>
          </a:xfrm>
          <a:prstGeom prst="rect">
            <a:avLst/>
          </a:prstGeom>
        </p:spPr>
      </p:pic>
      <p:pic>
        <p:nvPicPr>
          <p:cNvPr id="127" name="Picture 126" descr="SSL-Certificate-DK.emf">
            <a:extLst>
              <a:ext uri="{FF2B5EF4-FFF2-40B4-BE49-F238E27FC236}">
                <a16:creationId xmlns:a16="http://schemas.microsoft.com/office/drawing/2014/main" id="{386E63D7-03BD-154D-92FD-104EB4DD9E3B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154" y="4167522"/>
            <a:ext cx="554056" cy="449782"/>
          </a:xfrm>
          <a:prstGeom prst="rect">
            <a:avLst/>
          </a:prstGeom>
        </p:spPr>
      </p:pic>
      <p:cxnSp>
        <p:nvCxnSpPr>
          <p:cNvPr id="128" name="Straight Connector 127">
            <a:extLst>
              <a:ext uri="{FF2B5EF4-FFF2-40B4-BE49-F238E27FC236}">
                <a16:creationId xmlns:a16="http://schemas.microsoft.com/office/drawing/2014/main" id="{B23E3E7D-7583-0E4C-9251-5FF2AC9F711A}"/>
              </a:ext>
            </a:extLst>
          </p:cNvPr>
          <p:cNvCxnSpPr/>
          <p:nvPr/>
        </p:nvCxnSpPr>
        <p:spPr bwMode="auto">
          <a:xfrm>
            <a:off x="8004971" y="12065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7A4B434A-0638-F84C-B655-1C8620E7E992}"/>
              </a:ext>
            </a:extLst>
          </p:cNvPr>
          <p:cNvCxnSpPr/>
          <p:nvPr/>
        </p:nvCxnSpPr>
        <p:spPr bwMode="auto">
          <a:xfrm>
            <a:off x="1385854" y="1212851"/>
            <a:ext cx="0" cy="50440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1E48395C-A9A5-1747-86CA-8D1962D4104B}"/>
              </a:ext>
            </a:extLst>
          </p:cNvPr>
          <p:cNvCxnSpPr/>
          <p:nvPr/>
        </p:nvCxnSpPr>
        <p:spPr bwMode="auto">
          <a:xfrm>
            <a:off x="5319363" y="1223435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79" name="Picture 78">
            <a:extLst>
              <a:ext uri="{FF2B5EF4-FFF2-40B4-BE49-F238E27FC236}">
                <a16:creationId xmlns:a16="http://schemas.microsoft.com/office/drawing/2014/main" id="{762CF230-19C1-4A47-81DE-B743DE6639B0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6319206" y="4866120"/>
            <a:ext cx="564893" cy="538104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1201A730-5D0E-EE4E-BFB5-020021243C0E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7211662" y="4868080"/>
            <a:ext cx="562835" cy="536144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A27BB213-08BA-114F-BA56-F2435A08AE00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5479988" y="4873362"/>
            <a:ext cx="551939" cy="525764"/>
          </a:xfrm>
          <a:prstGeom prst="rect">
            <a:avLst/>
          </a:prstGeom>
        </p:spPr>
      </p:pic>
      <p:sp>
        <p:nvSpPr>
          <p:cNvPr id="82" name="TextBox 81">
            <a:extLst>
              <a:ext uri="{FF2B5EF4-FFF2-40B4-BE49-F238E27FC236}">
                <a16:creationId xmlns:a16="http://schemas.microsoft.com/office/drawing/2014/main" id="{AA69CE03-D727-8649-AA0F-BB4926B69A3F}"/>
              </a:ext>
            </a:extLst>
          </p:cNvPr>
          <p:cNvSpPr txBox="1"/>
          <p:nvPr/>
        </p:nvSpPr>
        <p:spPr>
          <a:xfrm>
            <a:off x="4138772" y="4807400"/>
            <a:ext cx="1153391" cy="574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lnSpc>
                <a:spcPct val="95000"/>
              </a:lnSpc>
              <a:spcAft>
                <a:spcPts val="600"/>
              </a:spcAft>
            </a:pPr>
            <a:r>
              <a:rPr lang="en-US" sz="1100" dirty="0"/>
              <a:t>Software Defined Perimeter</a:t>
            </a:r>
            <a:endParaRPr lang="en-US" sz="110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3968607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9164CC"/>
                </a:solidFill>
                <a:latin typeface="Arial" charset="0"/>
              </a:rPr>
              <a:t>Zero-Trust Network Access </a:t>
            </a:r>
            <a:r>
              <a:rPr lang="en-US" sz="2400" dirty="0">
                <a:latin typeface="Arial" charset="0"/>
              </a:rPr>
              <a:t>– </a:t>
            </a:r>
            <a:r>
              <a:rPr lang="en-US" sz="2400" dirty="0"/>
              <a:t>Generic Technology, </a:t>
            </a:r>
            <a:r>
              <a:rPr lang="en-US" sz="2400" dirty="0">
                <a:latin typeface="Arial" charset="0"/>
              </a:rPr>
              <a:t>IoT</a:t>
            </a:r>
          </a:p>
        </p:txBody>
      </p:sp>
      <p:cxnSp>
        <p:nvCxnSpPr>
          <p:cNvPr id="51202" name="Straight Connector 8"/>
          <p:cNvCxnSpPr>
            <a:cxnSpLocks noChangeShapeType="1"/>
          </p:cNvCxnSpPr>
          <p:nvPr/>
        </p:nvCxnSpPr>
        <p:spPr bwMode="auto">
          <a:xfrm>
            <a:off x="1209754" y="1214968"/>
            <a:ext cx="0" cy="504825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51203" name="Straight Connector 9"/>
          <p:cNvCxnSpPr>
            <a:cxnSpLocks noChangeShapeType="1"/>
          </p:cNvCxnSpPr>
          <p:nvPr/>
        </p:nvCxnSpPr>
        <p:spPr bwMode="auto">
          <a:xfrm flipV="1">
            <a:off x="1589" y="14562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4" name="Straight Connector 13"/>
          <p:cNvCxnSpPr/>
          <p:nvPr/>
        </p:nvCxnSpPr>
        <p:spPr bwMode="auto">
          <a:xfrm flipV="1">
            <a:off x="1589" y="26394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/>
          <p:nvPr/>
        </p:nvCxnSpPr>
        <p:spPr bwMode="auto">
          <a:xfrm flipV="1">
            <a:off x="1589" y="38544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 flipV="1">
            <a:off x="1589" y="5046134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211" name="Straight Connector 32"/>
          <p:cNvCxnSpPr>
            <a:cxnSpLocks noChangeShapeType="1"/>
          </p:cNvCxnSpPr>
          <p:nvPr/>
        </p:nvCxnSpPr>
        <p:spPr bwMode="auto">
          <a:xfrm>
            <a:off x="2477245" y="1219202"/>
            <a:ext cx="0" cy="5044017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51216" name="Straight Connector 62"/>
          <p:cNvCxnSpPr>
            <a:cxnSpLocks noChangeShapeType="1"/>
          </p:cNvCxnSpPr>
          <p:nvPr/>
        </p:nvCxnSpPr>
        <p:spPr bwMode="auto">
          <a:xfrm>
            <a:off x="3727839" y="1217085"/>
            <a:ext cx="0" cy="5056716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51223" name="Straight Connector 71"/>
          <p:cNvCxnSpPr>
            <a:cxnSpLocks noChangeShapeType="1"/>
          </p:cNvCxnSpPr>
          <p:nvPr/>
        </p:nvCxnSpPr>
        <p:spPr bwMode="auto">
          <a:xfrm>
            <a:off x="4885250" y="1198036"/>
            <a:ext cx="0" cy="5044017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51224" name="Straight Connector 73"/>
          <p:cNvCxnSpPr>
            <a:cxnSpLocks noChangeShapeType="1"/>
          </p:cNvCxnSpPr>
          <p:nvPr/>
        </p:nvCxnSpPr>
        <p:spPr bwMode="auto">
          <a:xfrm>
            <a:off x="6032075" y="1195919"/>
            <a:ext cx="0" cy="504613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51229" name="Straight Connector 78"/>
          <p:cNvCxnSpPr>
            <a:cxnSpLocks noChangeShapeType="1"/>
          </p:cNvCxnSpPr>
          <p:nvPr/>
        </p:nvCxnSpPr>
        <p:spPr bwMode="auto">
          <a:xfrm>
            <a:off x="8796515" y="1198035"/>
            <a:ext cx="0" cy="5044017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51234" name="Straight Connector 84"/>
          <p:cNvCxnSpPr>
            <a:cxnSpLocks noChangeShapeType="1"/>
          </p:cNvCxnSpPr>
          <p:nvPr/>
        </p:nvCxnSpPr>
        <p:spPr bwMode="auto">
          <a:xfrm>
            <a:off x="11094448" y="1195918"/>
            <a:ext cx="0" cy="5056716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4" name="TextBox 31"/>
          <p:cNvSpPr txBox="1">
            <a:spLocks noChangeArrowheads="1"/>
          </p:cNvSpPr>
          <p:nvPr/>
        </p:nvSpPr>
        <p:spPr bwMode="auto">
          <a:xfrm>
            <a:off x="22232" y="1489677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Smart Watch</a:t>
            </a: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00" y="1786467"/>
            <a:ext cx="433737" cy="726017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35" y="4322025"/>
            <a:ext cx="753428" cy="656374"/>
          </a:xfrm>
          <a:prstGeom prst="rect">
            <a:avLst/>
          </a:prstGeom>
        </p:spPr>
      </p:pic>
      <p:sp>
        <p:nvSpPr>
          <p:cNvPr id="37" name="TextBox 31"/>
          <p:cNvSpPr txBox="1">
            <a:spLocks noChangeArrowheads="1"/>
          </p:cNvSpPr>
          <p:nvPr/>
        </p:nvSpPr>
        <p:spPr bwMode="auto">
          <a:xfrm>
            <a:off x="22232" y="3858553"/>
            <a:ext cx="136383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Surveillance Camera</a:t>
            </a:r>
          </a:p>
        </p:txBody>
      </p:sp>
      <p:sp>
        <p:nvSpPr>
          <p:cNvPr id="39" name="TextBox 31"/>
          <p:cNvSpPr txBox="1">
            <a:spLocks noChangeArrowheads="1"/>
          </p:cNvSpPr>
          <p:nvPr/>
        </p:nvSpPr>
        <p:spPr bwMode="auto">
          <a:xfrm>
            <a:off x="22232" y="2681818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Printer</a:t>
            </a:r>
          </a:p>
        </p:txBody>
      </p:sp>
      <p:sp>
        <p:nvSpPr>
          <p:cNvPr id="40" name="TextBox 31"/>
          <p:cNvSpPr txBox="1">
            <a:spLocks noChangeArrowheads="1"/>
          </p:cNvSpPr>
          <p:nvPr/>
        </p:nvSpPr>
        <p:spPr bwMode="auto">
          <a:xfrm>
            <a:off x="7202958" y="1481213"/>
            <a:ext cx="133773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Connected Car Front</a:t>
            </a:r>
          </a:p>
        </p:txBody>
      </p:sp>
      <p:pic>
        <p:nvPicPr>
          <p:cNvPr id="3" name="Picture 2" descr="connected-car.em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5490" y="1830882"/>
            <a:ext cx="787400" cy="785504"/>
          </a:xfrm>
          <a:prstGeom prst="rect">
            <a:avLst/>
          </a:prstGeom>
        </p:spPr>
      </p:pic>
      <p:sp>
        <p:nvSpPr>
          <p:cNvPr id="42" name="TextBox 31"/>
          <p:cNvSpPr txBox="1">
            <a:spLocks noChangeArrowheads="1"/>
          </p:cNvSpPr>
          <p:nvPr/>
        </p:nvSpPr>
        <p:spPr bwMode="auto">
          <a:xfrm>
            <a:off x="7211424" y="2658075"/>
            <a:ext cx="1324119" cy="47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Connected Car Side</a:t>
            </a:r>
          </a:p>
        </p:txBody>
      </p:sp>
      <p:pic>
        <p:nvPicPr>
          <p:cNvPr id="7" name="Picture 6" descr="connected-car-side.em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1003" y="3056466"/>
            <a:ext cx="963217" cy="694267"/>
          </a:xfrm>
          <a:prstGeom prst="rect">
            <a:avLst/>
          </a:prstGeom>
        </p:spPr>
      </p:pic>
      <p:sp>
        <p:nvSpPr>
          <p:cNvPr id="44" name="TextBox 31"/>
          <p:cNvSpPr txBox="1">
            <a:spLocks noChangeArrowheads="1"/>
          </p:cNvSpPr>
          <p:nvPr/>
        </p:nvSpPr>
        <p:spPr bwMode="auto">
          <a:xfrm>
            <a:off x="7177558" y="3877280"/>
            <a:ext cx="133773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Driverless Car Front</a:t>
            </a:r>
          </a:p>
        </p:txBody>
      </p:sp>
      <p:sp>
        <p:nvSpPr>
          <p:cNvPr id="45" name="TextBox 31"/>
          <p:cNvSpPr txBox="1">
            <a:spLocks noChangeArrowheads="1"/>
          </p:cNvSpPr>
          <p:nvPr/>
        </p:nvSpPr>
        <p:spPr bwMode="auto">
          <a:xfrm>
            <a:off x="7186025" y="5054143"/>
            <a:ext cx="132411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Driverless Car Side</a:t>
            </a:r>
          </a:p>
        </p:txBody>
      </p:sp>
      <p:pic>
        <p:nvPicPr>
          <p:cNvPr id="8" name="Picture 7" descr="driverless-car-front.em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890" y="4308761"/>
            <a:ext cx="911662" cy="695039"/>
          </a:xfrm>
          <a:prstGeom prst="rect">
            <a:avLst/>
          </a:prstGeom>
        </p:spPr>
      </p:pic>
      <p:pic>
        <p:nvPicPr>
          <p:cNvPr id="9" name="Picture 8" descr="driverless-car-side.em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684" y="5472386"/>
            <a:ext cx="1411897" cy="682879"/>
          </a:xfrm>
          <a:prstGeom prst="rect">
            <a:avLst/>
          </a:prstGeom>
        </p:spPr>
      </p:pic>
      <p:cxnSp>
        <p:nvCxnSpPr>
          <p:cNvPr id="48" name="Straight Connector 78"/>
          <p:cNvCxnSpPr>
            <a:cxnSpLocks noChangeShapeType="1"/>
          </p:cNvCxnSpPr>
          <p:nvPr/>
        </p:nvCxnSpPr>
        <p:spPr bwMode="auto">
          <a:xfrm>
            <a:off x="7138717" y="1189568"/>
            <a:ext cx="0" cy="5044017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9" name="Straight Connector 78"/>
          <p:cNvCxnSpPr>
            <a:cxnSpLocks noChangeShapeType="1"/>
          </p:cNvCxnSpPr>
          <p:nvPr/>
        </p:nvCxnSpPr>
        <p:spPr bwMode="auto">
          <a:xfrm>
            <a:off x="9969326" y="1189568"/>
            <a:ext cx="0" cy="5044017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pic>
        <p:nvPicPr>
          <p:cNvPr id="10" name="Picture 9" descr="voice-recognition2.em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092" y="1606725"/>
            <a:ext cx="668867" cy="890972"/>
          </a:xfrm>
          <a:prstGeom prst="rect">
            <a:avLst/>
          </a:prstGeom>
        </p:spPr>
      </p:pic>
      <p:pic>
        <p:nvPicPr>
          <p:cNvPr id="11" name="Picture 10" descr="voice-recognition.em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514" y="1685798"/>
            <a:ext cx="761916" cy="769535"/>
          </a:xfrm>
          <a:prstGeom prst="rect">
            <a:avLst/>
          </a:prstGeom>
        </p:spPr>
      </p:pic>
      <p:pic>
        <p:nvPicPr>
          <p:cNvPr id="12" name="Picture 11" descr="tv.em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29" y="5367867"/>
            <a:ext cx="742949" cy="685799"/>
          </a:xfrm>
          <a:prstGeom prst="rect">
            <a:avLst/>
          </a:prstGeom>
        </p:spPr>
      </p:pic>
      <p:pic>
        <p:nvPicPr>
          <p:cNvPr id="13" name="Picture 12" descr="themostat2.em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1898" y="2819400"/>
            <a:ext cx="900498" cy="897466"/>
          </a:xfrm>
          <a:prstGeom prst="rect">
            <a:avLst/>
          </a:prstGeom>
        </p:spPr>
      </p:pic>
      <p:pic>
        <p:nvPicPr>
          <p:cNvPr id="17" name="Picture 16" descr="themostat.em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9872" y="2997201"/>
            <a:ext cx="890939" cy="685799"/>
          </a:xfrm>
          <a:prstGeom prst="rect">
            <a:avLst/>
          </a:prstGeom>
        </p:spPr>
      </p:pic>
      <p:pic>
        <p:nvPicPr>
          <p:cNvPr id="18" name="Picture 17" descr="tablet.em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914" y="5331582"/>
            <a:ext cx="601133" cy="772885"/>
          </a:xfrm>
          <a:prstGeom prst="rect">
            <a:avLst/>
          </a:prstGeom>
        </p:spPr>
      </p:pic>
      <p:pic>
        <p:nvPicPr>
          <p:cNvPr id="19" name="Picture 18" descr="roomba.emf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7251" y="5237927"/>
            <a:ext cx="850932" cy="849607"/>
          </a:xfrm>
          <a:prstGeom prst="rect">
            <a:avLst/>
          </a:prstGeom>
        </p:spPr>
      </p:pic>
      <p:pic>
        <p:nvPicPr>
          <p:cNvPr id="20" name="Picture 19" descr="remote-flight.emf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56" y="5444067"/>
            <a:ext cx="998429" cy="603249"/>
          </a:xfrm>
          <a:prstGeom prst="rect">
            <a:avLst/>
          </a:prstGeom>
        </p:spPr>
      </p:pic>
      <p:pic>
        <p:nvPicPr>
          <p:cNvPr id="21" name="Picture 20" descr="register.emf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977" y="4013200"/>
            <a:ext cx="437751" cy="956733"/>
          </a:xfrm>
          <a:prstGeom prst="rect">
            <a:avLst/>
          </a:prstGeom>
        </p:spPr>
      </p:pic>
      <p:pic>
        <p:nvPicPr>
          <p:cNvPr id="23" name="Picture 22" descr="printer-small.emf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31" y="2946400"/>
            <a:ext cx="665774" cy="761999"/>
          </a:xfrm>
          <a:prstGeom prst="rect">
            <a:avLst/>
          </a:prstGeom>
        </p:spPr>
      </p:pic>
      <p:pic>
        <p:nvPicPr>
          <p:cNvPr id="24" name="Picture 23" descr="printer-large.emf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8180" y="2831889"/>
            <a:ext cx="727891" cy="859577"/>
          </a:xfrm>
          <a:prstGeom prst="rect">
            <a:avLst/>
          </a:prstGeom>
        </p:spPr>
      </p:pic>
      <p:pic>
        <p:nvPicPr>
          <p:cNvPr id="25" name="Picture 24" descr="medical.emf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3163" y="5190067"/>
            <a:ext cx="457769" cy="1147336"/>
          </a:xfrm>
          <a:prstGeom prst="rect">
            <a:avLst/>
          </a:prstGeom>
        </p:spPr>
      </p:pic>
      <p:pic>
        <p:nvPicPr>
          <p:cNvPr id="26" name="Picture 25" descr="light.emf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7161" y="1642533"/>
            <a:ext cx="703850" cy="872066"/>
          </a:xfrm>
          <a:prstGeom prst="rect">
            <a:avLst/>
          </a:prstGeom>
        </p:spPr>
      </p:pic>
      <p:pic>
        <p:nvPicPr>
          <p:cNvPr id="27" name="Picture 26" descr="laptop.emf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7467" y="5363635"/>
            <a:ext cx="863599" cy="647699"/>
          </a:xfrm>
          <a:prstGeom prst="rect">
            <a:avLst/>
          </a:prstGeom>
        </p:spPr>
      </p:pic>
      <p:pic>
        <p:nvPicPr>
          <p:cNvPr id="28" name="Picture 27" descr="home.emf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072" y="4038189"/>
            <a:ext cx="760698" cy="720078"/>
          </a:xfrm>
          <a:prstGeom prst="rect">
            <a:avLst/>
          </a:prstGeom>
        </p:spPr>
      </p:pic>
      <p:pic>
        <p:nvPicPr>
          <p:cNvPr id="29" name="Picture 28" descr="glasses2.emf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945" y="4597400"/>
            <a:ext cx="924406" cy="285988"/>
          </a:xfrm>
          <a:prstGeom prst="rect">
            <a:avLst/>
          </a:prstGeom>
        </p:spPr>
      </p:pic>
      <p:pic>
        <p:nvPicPr>
          <p:cNvPr id="30" name="Picture 29" descr="glasses.emf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085" y="4012105"/>
            <a:ext cx="922868" cy="428581"/>
          </a:xfrm>
          <a:prstGeom prst="rect">
            <a:avLst/>
          </a:prstGeom>
        </p:spPr>
      </p:pic>
      <p:pic>
        <p:nvPicPr>
          <p:cNvPr id="31" name="Picture 30" descr="game-controller.emf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2372" y="1810870"/>
            <a:ext cx="846667" cy="574211"/>
          </a:xfrm>
          <a:prstGeom prst="rect">
            <a:avLst/>
          </a:prstGeom>
        </p:spPr>
      </p:pic>
      <p:pic>
        <p:nvPicPr>
          <p:cNvPr id="32" name="Picture 31" descr="freg.emf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5479" y="2794000"/>
            <a:ext cx="630426" cy="922976"/>
          </a:xfrm>
          <a:prstGeom prst="rect">
            <a:avLst/>
          </a:prstGeom>
        </p:spPr>
      </p:pic>
      <p:pic>
        <p:nvPicPr>
          <p:cNvPr id="33" name="Picture 32" descr="fan.emf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7336" y="4036881"/>
            <a:ext cx="812801" cy="814323"/>
          </a:xfrm>
          <a:prstGeom prst="rect">
            <a:avLst/>
          </a:prstGeom>
        </p:spPr>
      </p:pic>
      <p:pic>
        <p:nvPicPr>
          <p:cNvPr id="41" name="Picture 40" descr="doorlock.emf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098" y="1574800"/>
            <a:ext cx="566595" cy="931333"/>
          </a:xfrm>
          <a:prstGeom prst="rect">
            <a:avLst/>
          </a:prstGeom>
        </p:spPr>
      </p:pic>
      <p:pic>
        <p:nvPicPr>
          <p:cNvPr id="43" name="Picture 42" descr="coffee-machine.emf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431" y="2793689"/>
            <a:ext cx="838201" cy="885779"/>
          </a:xfrm>
          <a:prstGeom prst="rect">
            <a:avLst/>
          </a:prstGeom>
        </p:spPr>
      </p:pic>
      <p:pic>
        <p:nvPicPr>
          <p:cNvPr id="46" name="Picture 45" descr="cardkay.emf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702" y="4021668"/>
            <a:ext cx="560000" cy="846667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63ED2959-4311-3A44-8EFB-DD4D2D6FCBCF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11333599" y="184146"/>
            <a:ext cx="692075" cy="69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54382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9164CC"/>
                </a:solidFill>
                <a:latin typeface="Arial" charset="0"/>
              </a:rPr>
              <a:t>Zero-Trust Network Access </a:t>
            </a:r>
            <a:r>
              <a:rPr lang="en-US" sz="2400" dirty="0">
                <a:latin typeface="Arial" charset="0"/>
              </a:rPr>
              <a:t>– Generic Devices</a:t>
            </a:r>
          </a:p>
        </p:txBody>
      </p:sp>
      <p:cxnSp>
        <p:nvCxnSpPr>
          <p:cNvPr id="40962" name="Straight Connector 4"/>
          <p:cNvCxnSpPr>
            <a:cxnSpLocks noChangeShapeType="1"/>
          </p:cNvCxnSpPr>
          <p:nvPr/>
        </p:nvCxnSpPr>
        <p:spPr bwMode="auto">
          <a:xfrm>
            <a:off x="2041523" y="1214968"/>
            <a:ext cx="0" cy="504825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0963" name="Straight Connector 5"/>
          <p:cNvCxnSpPr>
            <a:cxnSpLocks noChangeShapeType="1"/>
          </p:cNvCxnSpPr>
          <p:nvPr/>
        </p:nvCxnSpPr>
        <p:spPr bwMode="auto">
          <a:xfrm flipV="1">
            <a:off x="1589" y="14562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40964" name="TextBox 6"/>
          <p:cNvSpPr txBox="1">
            <a:spLocks noChangeArrowheads="1"/>
          </p:cNvSpPr>
          <p:nvPr/>
        </p:nvSpPr>
        <p:spPr bwMode="auto">
          <a:xfrm>
            <a:off x="528501" y="1479552"/>
            <a:ext cx="151302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Printer</a:t>
            </a:r>
          </a:p>
          <a:p>
            <a:pPr eaLnBrk="1" hangingPunct="1"/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1589" y="2662767"/>
            <a:ext cx="609018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0968" name="Straight Connector 16"/>
          <p:cNvCxnSpPr>
            <a:cxnSpLocks noChangeShapeType="1"/>
          </p:cNvCxnSpPr>
          <p:nvPr/>
        </p:nvCxnSpPr>
        <p:spPr bwMode="auto">
          <a:xfrm>
            <a:off x="6091768" y="1212852"/>
            <a:ext cx="0" cy="505036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9" name="TextBox 18"/>
          <p:cNvSpPr txBox="1"/>
          <p:nvPr/>
        </p:nvSpPr>
        <p:spPr>
          <a:xfrm>
            <a:off x="2041524" y="1327152"/>
            <a:ext cx="135854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FLAT</a:t>
            </a:r>
          </a:p>
        </p:txBody>
      </p:sp>
      <p:cxnSp>
        <p:nvCxnSpPr>
          <p:cNvPr id="20" name="Straight Connector 19"/>
          <p:cNvCxnSpPr/>
          <p:nvPr/>
        </p:nvCxnSpPr>
        <p:spPr bwMode="auto">
          <a:xfrm>
            <a:off x="3400069" y="12192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3400070" y="1325034"/>
            <a:ext cx="2698048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ISOMETRIC</a:t>
            </a:r>
          </a:p>
        </p:txBody>
      </p:sp>
      <p:cxnSp>
        <p:nvCxnSpPr>
          <p:cNvPr id="22" name="Straight Connector 21"/>
          <p:cNvCxnSpPr/>
          <p:nvPr/>
        </p:nvCxnSpPr>
        <p:spPr bwMode="auto">
          <a:xfrm>
            <a:off x="4726874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0973" name="Picture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682" y="1672168"/>
            <a:ext cx="890885" cy="713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4" name="Picture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6370" y="1672168"/>
            <a:ext cx="863375" cy="713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6" name="TextBox 58"/>
          <p:cNvSpPr txBox="1">
            <a:spLocks noChangeArrowheads="1"/>
          </p:cNvSpPr>
          <p:nvPr/>
        </p:nvSpPr>
        <p:spPr bwMode="auto">
          <a:xfrm>
            <a:off x="528501" y="2662767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Phone</a:t>
            </a:r>
          </a:p>
        </p:txBody>
      </p:sp>
      <p:pic>
        <p:nvPicPr>
          <p:cNvPr id="40977" name="Picture 5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682" y="2910419"/>
            <a:ext cx="890885" cy="605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8" name="Picture 6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529" y="2912535"/>
            <a:ext cx="780847" cy="666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8" name="Straight Connector 27"/>
          <p:cNvCxnSpPr/>
          <p:nvPr/>
        </p:nvCxnSpPr>
        <p:spPr bwMode="auto">
          <a:xfrm flipV="1">
            <a:off x="-2644" y="5054601"/>
            <a:ext cx="12188825" cy="698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0980" name="Picture 3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074" y="2910419"/>
            <a:ext cx="1028432" cy="605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1" name="TextBox 23"/>
          <p:cNvSpPr txBox="1">
            <a:spLocks noChangeArrowheads="1"/>
          </p:cNvSpPr>
          <p:nvPr/>
        </p:nvSpPr>
        <p:spPr bwMode="auto">
          <a:xfrm>
            <a:off x="528501" y="3843867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Kiosk</a:t>
            </a:r>
          </a:p>
        </p:txBody>
      </p:sp>
      <p:sp>
        <p:nvSpPr>
          <p:cNvPr id="40982" name="TextBox 24"/>
          <p:cNvSpPr txBox="1">
            <a:spLocks noChangeArrowheads="1"/>
          </p:cNvSpPr>
          <p:nvPr/>
        </p:nvSpPr>
        <p:spPr bwMode="auto">
          <a:xfrm>
            <a:off x="526385" y="5124451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Point of Sale</a:t>
            </a:r>
          </a:p>
        </p:txBody>
      </p:sp>
      <p:cxnSp>
        <p:nvCxnSpPr>
          <p:cNvPr id="40983" name="Straight Connector 25"/>
          <p:cNvCxnSpPr>
            <a:cxnSpLocks noChangeShapeType="1"/>
          </p:cNvCxnSpPr>
          <p:nvPr/>
        </p:nvCxnSpPr>
        <p:spPr bwMode="auto">
          <a:xfrm>
            <a:off x="8133820" y="1206501"/>
            <a:ext cx="0" cy="505671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7" name="Straight Connector 26"/>
          <p:cNvCxnSpPr/>
          <p:nvPr/>
        </p:nvCxnSpPr>
        <p:spPr bwMode="auto">
          <a:xfrm>
            <a:off x="9492366" y="1221318"/>
            <a:ext cx="0" cy="50419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/>
          <p:nvPr/>
        </p:nvCxnSpPr>
        <p:spPr bwMode="auto">
          <a:xfrm>
            <a:off x="10817055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0" name="TextBox 29"/>
          <p:cNvSpPr txBox="1"/>
          <p:nvPr/>
        </p:nvSpPr>
        <p:spPr>
          <a:xfrm>
            <a:off x="9494484" y="1301752"/>
            <a:ext cx="2695931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ISOMETRIC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129588" y="1327152"/>
            <a:ext cx="1360662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FLAT</a:t>
            </a:r>
          </a:p>
        </p:txBody>
      </p:sp>
      <p:sp>
        <p:nvSpPr>
          <p:cNvPr id="40988" name="TextBox 31"/>
          <p:cNvSpPr txBox="1">
            <a:spLocks noChangeArrowheads="1"/>
          </p:cNvSpPr>
          <p:nvPr/>
        </p:nvSpPr>
        <p:spPr bwMode="auto">
          <a:xfrm>
            <a:off x="6616567" y="1474555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PIN Pad </a:t>
            </a:r>
          </a:p>
        </p:txBody>
      </p:sp>
      <p:cxnSp>
        <p:nvCxnSpPr>
          <p:cNvPr id="38" name="Straight Connector 37"/>
          <p:cNvCxnSpPr/>
          <p:nvPr/>
        </p:nvCxnSpPr>
        <p:spPr bwMode="auto">
          <a:xfrm flipV="1">
            <a:off x="1589" y="26394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0990" name="TextBox 38"/>
          <p:cNvSpPr txBox="1">
            <a:spLocks noChangeArrowheads="1"/>
          </p:cNvSpPr>
          <p:nvPr/>
        </p:nvSpPr>
        <p:spPr bwMode="auto">
          <a:xfrm>
            <a:off x="6616567" y="2676821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Wireless PIN Pad</a:t>
            </a:r>
          </a:p>
        </p:txBody>
      </p:sp>
      <p:cxnSp>
        <p:nvCxnSpPr>
          <p:cNvPr id="45" name="Straight Connector 44"/>
          <p:cNvCxnSpPr/>
          <p:nvPr/>
        </p:nvCxnSpPr>
        <p:spPr bwMode="auto">
          <a:xfrm flipV="1">
            <a:off x="1589" y="38544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0992" name="Picture 3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6489" y="4133853"/>
            <a:ext cx="344926" cy="664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3" name="Picture 3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3705" y="4000500"/>
            <a:ext cx="440152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4" name="Picture 3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2420" y="4000500"/>
            <a:ext cx="440152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5" name="Picture 3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416" y="5319186"/>
            <a:ext cx="645416" cy="605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6" name="Picture 4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529" y="5389034"/>
            <a:ext cx="780847" cy="531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7" name="Picture 4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526" y="5319186"/>
            <a:ext cx="647531" cy="605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8" name="Picture 4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1525" y="1734907"/>
            <a:ext cx="888768" cy="628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9" name="Picture 4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6214" y="1745488"/>
            <a:ext cx="8633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0" name="Picture 4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1525" y="2748788"/>
            <a:ext cx="871840" cy="848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1" name="Picture 4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0733" y="2829223"/>
            <a:ext cx="471894" cy="819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2" name="Picture 4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173" y="1684107"/>
            <a:ext cx="427455" cy="808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3" name="Picture 50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7917" y="2748788"/>
            <a:ext cx="871840" cy="848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4" name="TextBox 45"/>
          <p:cNvSpPr txBox="1">
            <a:spLocks noChangeArrowheads="1"/>
          </p:cNvSpPr>
          <p:nvPr/>
        </p:nvSpPr>
        <p:spPr bwMode="auto">
          <a:xfrm>
            <a:off x="6669468" y="3896021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Hard Drive</a:t>
            </a:r>
          </a:p>
        </p:txBody>
      </p:sp>
      <p:pic>
        <p:nvPicPr>
          <p:cNvPr id="41005" name="Picture 48" descr="ISO-Harddrive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160" y="4183889"/>
            <a:ext cx="859143" cy="6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6" name="Picture 51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7999" y="4122507"/>
            <a:ext cx="734293" cy="797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7" name="Picture 52" descr="ISO-Harddrive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098498" y="4183889"/>
            <a:ext cx="861260" cy="6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820" y="1710901"/>
            <a:ext cx="847317" cy="73639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152CE83D-2EE6-7045-B275-2A5AE544E940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1098498" y="5359015"/>
            <a:ext cx="770947" cy="47984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1D6F0BB-A95C-D843-93AC-9897BF7D75E4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8406404" y="5354540"/>
            <a:ext cx="804520" cy="500738"/>
          </a:xfrm>
          <a:prstGeom prst="rect">
            <a:avLst/>
          </a:prstGeom>
        </p:spPr>
      </p:pic>
      <p:sp>
        <p:nvSpPr>
          <p:cNvPr id="51" name="TextBox 45">
            <a:extLst>
              <a:ext uri="{FF2B5EF4-FFF2-40B4-BE49-F238E27FC236}">
                <a16:creationId xmlns:a16="http://schemas.microsoft.com/office/drawing/2014/main" id="{C0BE4CB9-91DC-8E4F-B043-FF522FB220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9468" y="5095314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Transparent</a:t>
            </a:r>
          </a:p>
        </p:txBody>
      </p:sp>
      <p:sp>
        <p:nvSpPr>
          <p:cNvPr id="52" name="TextBox 45">
            <a:extLst>
              <a:ext uri="{FF2B5EF4-FFF2-40B4-BE49-F238E27FC236}">
                <a16:creationId xmlns:a16="http://schemas.microsoft.com/office/drawing/2014/main" id="{D54625A6-F366-C14D-AF0D-6D394214D9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56164" y="5085446"/>
            <a:ext cx="97412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NAT</a:t>
            </a: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EE728ACE-D58C-5541-A7A8-9460B3BA3A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333599" y="184146"/>
            <a:ext cx="692075" cy="69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424444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793" name="Straight Connector 30"/>
          <p:cNvCxnSpPr>
            <a:cxnSpLocks noChangeShapeType="1"/>
          </p:cNvCxnSpPr>
          <p:nvPr/>
        </p:nvCxnSpPr>
        <p:spPr bwMode="auto">
          <a:xfrm>
            <a:off x="2041523" y="1214968"/>
            <a:ext cx="0" cy="504825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3794" name="Straight Connector 31"/>
          <p:cNvCxnSpPr>
            <a:cxnSpLocks noChangeShapeType="1"/>
          </p:cNvCxnSpPr>
          <p:nvPr/>
        </p:nvCxnSpPr>
        <p:spPr bwMode="auto">
          <a:xfrm flipV="1">
            <a:off x="1589" y="14562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3" name="TextBox 32"/>
          <p:cNvSpPr txBox="1"/>
          <p:nvPr/>
        </p:nvSpPr>
        <p:spPr>
          <a:xfrm>
            <a:off x="2041524" y="1327152"/>
            <a:ext cx="135854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FLAT</a:t>
            </a:r>
          </a:p>
        </p:txBody>
      </p:sp>
      <p:cxnSp>
        <p:nvCxnSpPr>
          <p:cNvPr id="33796" name="Straight Connector 34"/>
          <p:cNvCxnSpPr>
            <a:cxnSpLocks noChangeShapeType="1"/>
          </p:cNvCxnSpPr>
          <p:nvPr/>
        </p:nvCxnSpPr>
        <p:spPr bwMode="auto">
          <a:xfrm>
            <a:off x="6091768" y="1212852"/>
            <a:ext cx="0" cy="505036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0" name="Straight Connector 39"/>
          <p:cNvCxnSpPr/>
          <p:nvPr/>
        </p:nvCxnSpPr>
        <p:spPr bwMode="auto">
          <a:xfrm>
            <a:off x="3400069" y="12192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1" name="TextBox 40"/>
          <p:cNvSpPr txBox="1"/>
          <p:nvPr/>
        </p:nvSpPr>
        <p:spPr>
          <a:xfrm>
            <a:off x="3400070" y="1325034"/>
            <a:ext cx="2698048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ISOMETRIC</a:t>
            </a:r>
          </a:p>
        </p:txBody>
      </p:sp>
      <p:cxnSp>
        <p:nvCxnSpPr>
          <p:cNvPr id="33800" name="Straight Connector 45"/>
          <p:cNvCxnSpPr>
            <a:cxnSpLocks noChangeShapeType="1"/>
          </p:cNvCxnSpPr>
          <p:nvPr/>
        </p:nvCxnSpPr>
        <p:spPr bwMode="auto">
          <a:xfrm>
            <a:off x="8133820" y="1206501"/>
            <a:ext cx="0" cy="505671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47" name="TextBox 46"/>
          <p:cNvSpPr txBox="1"/>
          <p:nvPr/>
        </p:nvSpPr>
        <p:spPr>
          <a:xfrm>
            <a:off x="8133821" y="1318685"/>
            <a:ext cx="135854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FLAT</a:t>
            </a:r>
          </a:p>
        </p:txBody>
      </p:sp>
      <p:cxnSp>
        <p:nvCxnSpPr>
          <p:cNvPr id="53" name="Straight Connector 52"/>
          <p:cNvCxnSpPr/>
          <p:nvPr/>
        </p:nvCxnSpPr>
        <p:spPr bwMode="auto">
          <a:xfrm flipV="1">
            <a:off x="1589" y="26394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6" name="Straight Connector 55"/>
          <p:cNvCxnSpPr/>
          <p:nvPr/>
        </p:nvCxnSpPr>
        <p:spPr bwMode="auto">
          <a:xfrm flipV="1">
            <a:off x="1589" y="38544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/>
          <p:cNvCxnSpPr/>
          <p:nvPr/>
        </p:nvCxnSpPr>
        <p:spPr bwMode="auto">
          <a:xfrm flipV="1">
            <a:off x="-68244" y="5046134"/>
            <a:ext cx="12188826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3806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9164CC"/>
                </a:solidFill>
                <a:latin typeface="Arial" charset="0"/>
              </a:rPr>
              <a:t>Zero-Trust Network Access </a:t>
            </a:r>
            <a:r>
              <a:rPr lang="en-US" sz="2400" dirty="0">
                <a:latin typeface="Arial" charset="0"/>
              </a:rPr>
              <a:t>– Buildings 1</a:t>
            </a:r>
          </a:p>
        </p:txBody>
      </p:sp>
      <p:cxnSp>
        <p:nvCxnSpPr>
          <p:cNvPr id="60" name="Straight Connector 59"/>
          <p:cNvCxnSpPr/>
          <p:nvPr/>
        </p:nvCxnSpPr>
        <p:spPr bwMode="auto">
          <a:xfrm>
            <a:off x="4726874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3808" name="TextBox 33"/>
          <p:cNvSpPr txBox="1">
            <a:spLocks noChangeArrowheads="1"/>
          </p:cNvSpPr>
          <p:nvPr/>
        </p:nvSpPr>
        <p:spPr bwMode="auto">
          <a:xfrm>
            <a:off x="528501" y="5071534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Branch Office</a:t>
            </a:r>
          </a:p>
        </p:txBody>
      </p:sp>
      <p:pic>
        <p:nvPicPr>
          <p:cNvPr id="33809" name="Picture 53" descr="Branch_Offic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437" y="5285318"/>
            <a:ext cx="325882" cy="745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0" name="Picture 6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7525" y="5274734"/>
            <a:ext cx="467662" cy="810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11" name="TextBox 71"/>
          <p:cNvSpPr txBox="1">
            <a:spLocks noChangeArrowheads="1"/>
          </p:cNvSpPr>
          <p:nvPr/>
        </p:nvSpPr>
        <p:spPr bwMode="auto">
          <a:xfrm>
            <a:off x="534851" y="3877733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Mid-Enterprise</a:t>
            </a:r>
          </a:p>
        </p:txBody>
      </p:sp>
      <p:pic>
        <p:nvPicPr>
          <p:cNvPr id="33812" name="Picture 72" descr="Mid-Enterprise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399" y="4254502"/>
            <a:ext cx="727944" cy="472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3" name="Picture 6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533" y="4165601"/>
            <a:ext cx="630602" cy="632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14" name="TextBox 37"/>
          <p:cNvSpPr txBox="1">
            <a:spLocks noChangeArrowheads="1"/>
          </p:cNvSpPr>
          <p:nvPr/>
        </p:nvSpPr>
        <p:spPr bwMode="auto">
          <a:xfrm>
            <a:off x="6614449" y="1471084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Retail Large</a:t>
            </a:r>
          </a:p>
        </p:txBody>
      </p:sp>
      <p:pic>
        <p:nvPicPr>
          <p:cNvPr id="33815" name="Picture 83" descr="Retail_Lg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4103" y="1871135"/>
            <a:ext cx="810473" cy="423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6" name="Picture 6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5928" y="1754718"/>
            <a:ext cx="757569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1" name="Straight Connector 70"/>
          <p:cNvCxnSpPr/>
          <p:nvPr/>
        </p:nvCxnSpPr>
        <p:spPr bwMode="auto">
          <a:xfrm>
            <a:off x="9492366" y="1221318"/>
            <a:ext cx="0" cy="50419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7" name="Straight Connector 76"/>
          <p:cNvCxnSpPr/>
          <p:nvPr/>
        </p:nvCxnSpPr>
        <p:spPr bwMode="auto">
          <a:xfrm>
            <a:off x="10817055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8" name="TextBox 77"/>
          <p:cNvSpPr txBox="1"/>
          <p:nvPr/>
        </p:nvSpPr>
        <p:spPr>
          <a:xfrm>
            <a:off x="9494484" y="1301752"/>
            <a:ext cx="2695931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ISOMETRIC</a:t>
            </a:r>
          </a:p>
        </p:txBody>
      </p:sp>
      <p:sp>
        <p:nvSpPr>
          <p:cNvPr id="33820" name="TextBox 73"/>
          <p:cNvSpPr txBox="1">
            <a:spLocks noChangeArrowheads="1"/>
          </p:cNvSpPr>
          <p:nvPr/>
        </p:nvSpPr>
        <p:spPr bwMode="auto">
          <a:xfrm>
            <a:off x="524270" y="2662767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Enterprise</a:t>
            </a:r>
          </a:p>
        </p:txBody>
      </p:sp>
      <p:pic>
        <p:nvPicPr>
          <p:cNvPr id="33821" name="Picture 74" descr="Enterprise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8025" y="2806702"/>
            <a:ext cx="545958" cy="768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22" name="Picture 7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7527" y="2806701"/>
            <a:ext cx="488823" cy="840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23" name="TextBox 56"/>
          <p:cNvSpPr txBox="1">
            <a:spLocks noChangeArrowheads="1"/>
          </p:cNvSpPr>
          <p:nvPr/>
        </p:nvSpPr>
        <p:spPr bwMode="auto">
          <a:xfrm>
            <a:off x="6599638" y="5071534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Residential</a:t>
            </a:r>
          </a:p>
        </p:txBody>
      </p:sp>
      <p:pic>
        <p:nvPicPr>
          <p:cNvPr id="33824" name="Picture 57" descr="Residential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6258" y="5363634"/>
            <a:ext cx="611557" cy="54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25" name="Picture 8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60572" y="5310719"/>
            <a:ext cx="609441" cy="651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26" name="TextBox 44"/>
          <p:cNvSpPr txBox="1">
            <a:spLocks noChangeArrowheads="1"/>
          </p:cNvSpPr>
          <p:nvPr/>
        </p:nvSpPr>
        <p:spPr bwMode="auto">
          <a:xfrm>
            <a:off x="6599638" y="3867151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Small Business</a:t>
            </a:r>
          </a:p>
        </p:txBody>
      </p:sp>
      <p:pic>
        <p:nvPicPr>
          <p:cNvPr id="33827" name="Picture 4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4103" y="4201585"/>
            <a:ext cx="740640" cy="474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28" name="Picture 8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83847" y="4102101"/>
            <a:ext cx="626370" cy="687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29" name="TextBox 75"/>
          <p:cNvSpPr txBox="1">
            <a:spLocks noChangeArrowheads="1"/>
          </p:cNvSpPr>
          <p:nvPr/>
        </p:nvSpPr>
        <p:spPr bwMode="auto">
          <a:xfrm>
            <a:off x="530619" y="1479551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Headquarters</a:t>
            </a:r>
          </a:p>
        </p:txBody>
      </p:sp>
      <p:pic>
        <p:nvPicPr>
          <p:cNvPr id="33830" name="Picture 7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576" y="1676400"/>
            <a:ext cx="907813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1" name="Picture 8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597" y="1676401"/>
            <a:ext cx="634835" cy="83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32" name="TextBox 41"/>
          <p:cNvSpPr txBox="1">
            <a:spLocks noChangeArrowheads="1"/>
          </p:cNvSpPr>
          <p:nvPr/>
        </p:nvSpPr>
        <p:spPr bwMode="auto">
          <a:xfrm>
            <a:off x="6614449" y="2662767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Retail Small</a:t>
            </a:r>
          </a:p>
        </p:txBody>
      </p:sp>
      <p:pic>
        <p:nvPicPr>
          <p:cNvPr id="33833" name="Picture 4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4684" y="2978152"/>
            <a:ext cx="685621" cy="543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4" name="Picture 5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6131" y="2829986"/>
            <a:ext cx="694086" cy="817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5" name="Picture 6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18355" y="5274734"/>
            <a:ext cx="467662" cy="810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6" name="Picture 6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27364" y="4165601"/>
            <a:ext cx="630602" cy="632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7" name="Picture 6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066758" y="1754718"/>
            <a:ext cx="757569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8" name="Picture 8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18357" y="2806701"/>
            <a:ext cx="488823" cy="840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9" name="Picture 8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1402" y="5310719"/>
            <a:ext cx="609441" cy="651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40" name="Picture 9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4678" y="4102101"/>
            <a:ext cx="626370" cy="687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41" name="Picture 9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01427" y="1676401"/>
            <a:ext cx="634835" cy="83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42" name="Picture 9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06962" y="2829986"/>
            <a:ext cx="694086" cy="817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3B3F55E7-6717-EE4B-9381-E2C39C22233A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1333599" y="184146"/>
            <a:ext cx="692075" cy="69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135845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841" name="Straight Connector 30"/>
          <p:cNvCxnSpPr>
            <a:cxnSpLocks noChangeShapeType="1"/>
          </p:cNvCxnSpPr>
          <p:nvPr/>
        </p:nvCxnSpPr>
        <p:spPr bwMode="auto">
          <a:xfrm>
            <a:off x="2041523" y="1214968"/>
            <a:ext cx="0" cy="504825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5842" name="Straight Connector 31"/>
          <p:cNvCxnSpPr>
            <a:cxnSpLocks noChangeShapeType="1"/>
          </p:cNvCxnSpPr>
          <p:nvPr/>
        </p:nvCxnSpPr>
        <p:spPr bwMode="auto">
          <a:xfrm flipV="1">
            <a:off x="1589" y="14562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3" name="TextBox 32"/>
          <p:cNvSpPr txBox="1"/>
          <p:nvPr/>
        </p:nvSpPr>
        <p:spPr>
          <a:xfrm>
            <a:off x="2041524" y="1327152"/>
            <a:ext cx="135854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FLAT</a:t>
            </a:r>
          </a:p>
        </p:txBody>
      </p:sp>
      <p:cxnSp>
        <p:nvCxnSpPr>
          <p:cNvPr id="35844" name="Straight Connector 34"/>
          <p:cNvCxnSpPr>
            <a:cxnSpLocks noChangeShapeType="1"/>
          </p:cNvCxnSpPr>
          <p:nvPr/>
        </p:nvCxnSpPr>
        <p:spPr bwMode="auto">
          <a:xfrm>
            <a:off x="6091768" y="1212852"/>
            <a:ext cx="0" cy="505036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5846" name="Straight Connector 45"/>
          <p:cNvCxnSpPr>
            <a:cxnSpLocks noChangeShapeType="1"/>
          </p:cNvCxnSpPr>
          <p:nvPr/>
        </p:nvCxnSpPr>
        <p:spPr bwMode="auto">
          <a:xfrm>
            <a:off x="8133820" y="1206501"/>
            <a:ext cx="0" cy="505671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53" name="Straight Connector 52"/>
          <p:cNvCxnSpPr/>
          <p:nvPr/>
        </p:nvCxnSpPr>
        <p:spPr bwMode="auto">
          <a:xfrm flipV="1">
            <a:off x="1589" y="26394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6" name="Straight Connector 55"/>
          <p:cNvCxnSpPr/>
          <p:nvPr/>
        </p:nvCxnSpPr>
        <p:spPr bwMode="auto">
          <a:xfrm flipV="1">
            <a:off x="1589" y="38544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/>
          <p:cNvCxnSpPr/>
          <p:nvPr/>
        </p:nvCxnSpPr>
        <p:spPr bwMode="auto">
          <a:xfrm flipV="1">
            <a:off x="-68244" y="5046134"/>
            <a:ext cx="12188826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5851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9164CC"/>
                </a:solidFill>
                <a:latin typeface="Arial" charset="0"/>
              </a:rPr>
              <a:t>Zero-Trust Network Access </a:t>
            </a:r>
            <a:r>
              <a:rPr lang="en-US" sz="2400" dirty="0">
                <a:latin typeface="Arial" charset="0"/>
              </a:rPr>
              <a:t>– Buildings 2</a:t>
            </a:r>
          </a:p>
        </p:txBody>
      </p:sp>
      <p:sp>
        <p:nvSpPr>
          <p:cNvPr id="35852" name="TextBox 59"/>
          <p:cNvSpPr txBox="1">
            <a:spLocks noChangeArrowheads="1"/>
          </p:cNvSpPr>
          <p:nvPr/>
        </p:nvSpPr>
        <p:spPr bwMode="auto">
          <a:xfrm>
            <a:off x="524270" y="1488017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Government</a:t>
            </a:r>
          </a:p>
        </p:txBody>
      </p:sp>
      <p:pic>
        <p:nvPicPr>
          <p:cNvPr id="35853" name="Picture 60" descr="Governmen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457" y="1684868"/>
            <a:ext cx="804124" cy="601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4" name="TextBox 63"/>
          <p:cNvSpPr txBox="1">
            <a:spLocks noChangeArrowheads="1"/>
          </p:cNvSpPr>
          <p:nvPr/>
        </p:nvSpPr>
        <p:spPr bwMode="auto">
          <a:xfrm>
            <a:off x="524270" y="2639484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University</a:t>
            </a:r>
          </a:p>
        </p:txBody>
      </p:sp>
      <p:pic>
        <p:nvPicPr>
          <p:cNvPr id="35855" name="Picture 64" descr="Public_Universit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459" y="3056469"/>
            <a:ext cx="878189" cy="446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6" name="TextBox 66"/>
          <p:cNvSpPr txBox="1">
            <a:spLocks noChangeArrowheads="1"/>
          </p:cNvSpPr>
          <p:nvPr/>
        </p:nvSpPr>
        <p:spPr bwMode="auto">
          <a:xfrm>
            <a:off x="524270" y="3894667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School</a:t>
            </a:r>
          </a:p>
        </p:txBody>
      </p:sp>
      <p:pic>
        <p:nvPicPr>
          <p:cNvPr id="35857" name="Picture 67" descr="School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459" y="4161368"/>
            <a:ext cx="878189" cy="65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8" name="TextBox 69"/>
          <p:cNvSpPr txBox="1">
            <a:spLocks noChangeArrowheads="1"/>
          </p:cNvSpPr>
          <p:nvPr/>
        </p:nvSpPr>
        <p:spPr bwMode="auto">
          <a:xfrm>
            <a:off x="524270" y="5069417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Bank</a:t>
            </a:r>
          </a:p>
        </p:txBody>
      </p:sp>
      <p:pic>
        <p:nvPicPr>
          <p:cNvPr id="35859" name="Picture 70" descr="Bank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485" y="5242986"/>
            <a:ext cx="1015735" cy="757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60" name="TextBox 77"/>
          <p:cNvSpPr txBox="1">
            <a:spLocks noChangeArrowheads="1"/>
          </p:cNvSpPr>
          <p:nvPr/>
        </p:nvSpPr>
        <p:spPr bwMode="auto">
          <a:xfrm>
            <a:off x="6616567" y="1488017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Church</a:t>
            </a:r>
          </a:p>
        </p:txBody>
      </p:sp>
      <p:pic>
        <p:nvPicPr>
          <p:cNvPr id="35861" name="Picture 78" descr="Church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3316" y="1680634"/>
            <a:ext cx="971298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62" name="TextBox 81"/>
          <p:cNvSpPr txBox="1">
            <a:spLocks noChangeArrowheads="1"/>
          </p:cNvSpPr>
          <p:nvPr/>
        </p:nvSpPr>
        <p:spPr bwMode="auto">
          <a:xfrm>
            <a:off x="6616567" y="2656417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Hospital</a:t>
            </a:r>
          </a:p>
        </p:txBody>
      </p:sp>
      <p:pic>
        <p:nvPicPr>
          <p:cNvPr id="35863" name="Picture 82" descr="Hospital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5302" y="3014133"/>
            <a:ext cx="662345" cy="493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64" name="TextBox 85"/>
          <p:cNvSpPr txBox="1">
            <a:spLocks noChangeArrowheads="1"/>
          </p:cNvSpPr>
          <p:nvPr/>
        </p:nvSpPr>
        <p:spPr bwMode="auto">
          <a:xfrm>
            <a:off x="6616567" y="3873500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Power Plant</a:t>
            </a:r>
          </a:p>
        </p:txBody>
      </p:sp>
      <p:pic>
        <p:nvPicPr>
          <p:cNvPr id="35865" name="Picture 86" descr="PowerPlant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3315" y="4002619"/>
            <a:ext cx="998806" cy="742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66" name="TextBox 88"/>
          <p:cNvSpPr txBox="1">
            <a:spLocks noChangeArrowheads="1"/>
          </p:cNvSpPr>
          <p:nvPr/>
        </p:nvSpPr>
        <p:spPr bwMode="auto">
          <a:xfrm>
            <a:off x="6620799" y="5071533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Manufacturing</a:t>
            </a:r>
          </a:p>
        </p:txBody>
      </p:sp>
      <p:pic>
        <p:nvPicPr>
          <p:cNvPr id="35867" name="Picture 89" descr="Manufacturing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6258" y="5357284"/>
            <a:ext cx="681389" cy="548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4" name="Straight Connector 43"/>
          <p:cNvCxnSpPr/>
          <p:nvPr/>
        </p:nvCxnSpPr>
        <p:spPr bwMode="auto">
          <a:xfrm>
            <a:off x="3400069" y="12192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5" name="TextBox 44"/>
          <p:cNvSpPr txBox="1"/>
          <p:nvPr/>
        </p:nvSpPr>
        <p:spPr>
          <a:xfrm>
            <a:off x="3400070" y="1325034"/>
            <a:ext cx="2698048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ISOMETRIC</a:t>
            </a:r>
          </a:p>
        </p:txBody>
      </p:sp>
      <p:cxnSp>
        <p:nvCxnSpPr>
          <p:cNvPr id="48" name="Straight Connector 47"/>
          <p:cNvCxnSpPr/>
          <p:nvPr/>
        </p:nvCxnSpPr>
        <p:spPr bwMode="auto">
          <a:xfrm>
            <a:off x="4726874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35871" name="Group 1"/>
          <p:cNvGrpSpPr>
            <a:grpSpLocks/>
          </p:cNvGrpSpPr>
          <p:nvPr/>
        </p:nvGrpSpPr>
        <p:grpSpPr bwMode="auto">
          <a:xfrm>
            <a:off x="3728069" y="4097868"/>
            <a:ext cx="2006077" cy="717551"/>
            <a:chOff x="2795221" y="3074025"/>
            <a:chExt cx="1504819" cy="537249"/>
          </a:xfrm>
        </p:grpSpPr>
        <p:pic>
          <p:nvPicPr>
            <p:cNvPr id="35890" name="Picture 5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5221" y="3074025"/>
              <a:ext cx="565226" cy="537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91" name="Picture 57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755435" y="3093625"/>
              <a:ext cx="544605" cy="517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5872" name="Picture 58" descr="University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069" y="2889252"/>
            <a:ext cx="753337" cy="717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73" name="Picture 71" descr="University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18900" y="2927353"/>
            <a:ext cx="715247" cy="679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2" name="Straight Connector 91"/>
          <p:cNvCxnSpPr/>
          <p:nvPr/>
        </p:nvCxnSpPr>
        <p:spPr bwMode="auto">
          <a:xfrm>
            <a:off x="9492366" y="1221318"/>
            <a:ext cx="0" cy="50419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3" name="Straight Connector 92"/>
          <p:cNvCxnSpPr/>
          <p:nvPr/>
        </p:nvCxnSpPr>
        <p:spPr bwMode="auto">
          <a:xfrm>
            <a:off x="10817055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4" name="TextBox 93"/>
          <p:cNvSpPr txBox="1"/>
          <p:nvPr/>
        </p:nvSpPr>
        <p:spPr>
          <a:xfrm>
            <a:off x="9494484" y="1301752"/>
            <a:ext cx="2695931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ISOMETRIC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8129588" y="1327152"/>
            <a:ext cx="1360662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FLAT</a:t>
            </a:r>
          </a:p>
        </p:txBody>
      </p:sp>
      <p:pic>
        <p:nvPicPr>
          <p:cNvPr id="35878" name="Picture 51" descr="Hospital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5964" y="2785533"/>
            <a:ext cx="651764" cy="848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79" name="Picture 53" descr="Hospital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11194" y="2785533"/>
            <a:ext cx="651764" cy="848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80" name="Picture 6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2313" y="1646768"/>
            <a:ext cx="681389" cy="908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81" name="Picture 6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240278" y="1640418"/>
            <a:ext cx="655996" cy="872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82" name="Picture 6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08318" y="1595968"/>
            <a:ext cx="725828" cy="808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83" name="Picture 7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068" y="1604434"/>
            <a:ext cx="717362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84" name="Picture 79" descr="Factory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2482" y="5192185"/>
            <a:ext cx="715247" cy="829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85" name="Picture 80" descr="Factory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11195" y="5179486"/>
            <a:ext cx="717364" cy="831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86" name="Picture 83" descr="Bank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017" y="5393267"/>
            <a:ext cx="60309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87" name="Picture 8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28938" y="5412317"/>
            <a:ext cx="60520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88" name="Picture 87" descr="Power_Plant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2312" y="4142319"/>
            <a:ext cx="649648" cy="645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89" name="Picture 90" descr="Power_Plant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76794" y="4142319"/>
            <a:ext cx="651764" cy="645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0ACADC53-DB9A-F940-8ADB-AB7C4E3FD9C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1333599" y="184146"/>
            <a:ext cx="692075" cy="69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03871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Rectangle 145"/>
          <p:cNvSpPr/>
          <p:nvPr/>
        </p:nvSpPr>
        <p:spPr bwMode="invGray">
          <a:xfrm>
            <a:off x="6072367" y="1561125"/>
            <a:ext cx="497682" cy="4734024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 bwMode="invGray">
          <a:xfrm>
            <a:off x="8185052" y="1548246"/>
            <a:ext cx="569218" cy="4734024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7170" name="Straight Connector 9"/>
          <p:cNvCxnSpPr>
            <a:cxnSpLocks noChangeShapeType="1"/>
          </p:cNvCxnSpPr>
          <p:nvPr/>
        </p:nvCxnSpPr>
        <p:spPr bwMode="auto">
          <a:xfrm flipV="1">
            <a:off x="1589" y="15451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01" name="Straight Connector 300"/>
          <p:cNvCxnSpPr/>
          <p:nvPr/>
        </p:nvCxnSpPr>
        <p:spPr bwMode="auto">
          <a:xfrm flipV="1">
            <a:off x="12170" y="27241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9" name="Straight Connector 318"/>
          <p:cNvCxnSpPr/>
          <p:nvPr/>
        </p:nvCxnSpPr>
        <p:spPr bwMode="auto">
          <a:xfrm flipV="1">
            <a:off x="1589" y="3903139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7" name="Straight Connector 336"/>
          <p:cNvCxnSpPr/>
          <p:nvPr/>
        </p:nvCxnSpPr>
        <p:spPr bwMode="auto">
          <a:xfrm flipV="1">
            <a:off x="12169" y="3314893"/>
            <a:ext cx="12154968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5" name="Straight Connector 354"/>
          <p:cNvCxnSpPr/>
          <p:nvPr/>
        </p:nvCxnSpPr>
        <p:spPr bwMode="auto">
          <a:xfrm flipV="1">
            <a:off x="1589" y="4485218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3" name="Straight Connector 372"/>
          <p:cNvCxnSpPr/>
          <p:nvPr/>
        </p:nvCxnSpPr>
        <p:spPr bwMode="auto">
          <a:xfrm flipV="1">
            <a:off x="12170" y="5073651"/>
            <a:ext cx="12188825" cy="25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1" name="Straight Connector 390"/>
          <p:cNvCxnSpPr/>
          <p:nvPr/>
        </p:nvCxnSpPr>
        <p:spPr bwMode="auto">
          <a:xfrm flipV="1">
            <a:off x="18518" y="5664201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249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DB291B"/>
                </a:solidFill>
                <a:latin typeface="Arial" charset="0"/>
              </a:rPr>
              <a:t>Security-Driven Networking </a:t>
            </a:r>
            <a:r>
              <a:rPr lang="en-US" sz="2400" dirty="0">
                <a:latin typeface="Arial" charset="0"/>
              </a:rPr>
              <a:t>– Products 2</a:t>
            </a:r>
          </a:p>
        </p:txBody>
      </p:sp>
      <p:cxnSp>
        <p:nvCxnSpPr>
          <p:cNvPr id="121" name="Straight Connector 120"/>
          <p:cNvCxnSpPr/>
          <p:nvPr/>
        </p:nvCxnSpPr>
        <p:spPr bwMode="auto">
          <a:xfrm>
            <a:off x="2458285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2" name="Straight Connector 121"/>
          <p:cNvCxnSpPr/>
          <p:nvPr/>
        </p:nvCxnSpPr>
        <p:spPr bwMode="auto">
          <a:xfrm>
            <a:off x="3505271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3" name="Straight Connector 122"/>
          <p:cNvCxnSpPr/>
          <p:nvPr/>
        </p:nvCxnSpPr>
        <p:spPr bwMode="auto">
          <a:xfrm>
            <a:off x="4537257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4" name="Straight Connector 123"/>
          <p:cNvCxnSpPr/>
          <p:nvPr/>
        </p:nvCxnSpPr>
        <p:spPr bwMode="auto">
          <a:xfrm>
            <a:off x="8750001" y="1238439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5" name="Straight Connector 124"/>
          <p:cNvCxnSpPr/>
          <p:nvPr/>
        </p:nvCxnSpPr>
        <p:spPr bwMode="auto">
          <a:xfrm>
            <a:off x="9388123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6" name="Straight Connector 125"/>
          <p:cNvCxnSpPr/>
          <p:nvPr/>
        </p:nvCxnSpPr>
        <p:spPr bwMode="auto">
          <a:xfrm>
            <a:off x="10044122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7" name="Straight Connector 126"/>
          <p:cNvCxnSpPr/>
          <p:nvPr/>
        </p:nvCxnSpPr>
        <p:spPr bwMode="auto">
          <a:xfrm>
            <a:off x="10700125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8" name="Straight Connector 127"/>
          <p:cNvCxnSpPr/>
          <p:nvPr/>
        </p:nvCxnSpPr>
        <p:spPr bwMode="auto">
          <a:xfrm>
            <a:off x="11311528" y="1209674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9" name="TextBox 128"/>
          <p:cNvSpPr txBox="1"/>
          <p:nvPr/>
        </p:nvSpPr>
        <p:spPr>
          <a:xfrm>
            <a:off x="1635427" y="1224267"/>
            <a:ext cx="636951" cy="29264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Base product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(hardware, software, etc.)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2600692" y="1224267"/>
            <a:ext cx="807932" cy="969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Virtual Machine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369193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CLOUD VM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6749193" y="122426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RUGGED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9428333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1U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10075866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2U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1066625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3U+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11356665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ALT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7863284" y="1224268"/>
            <a:ext cx="636950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Gut</a:t>
            </a:r>
          </a:p>
        </p:txBody>
      </p:sp>
      <p:cxnSp>
        <p:nvCxnSpPr>
          <p:cNvPr id="138" name="Straight Connector 137"/>
          <p:cNvCxnSpPr/>
          <p:nvPr/>
        </p:nvCxnSpPr>
        <p:spPr bwMode="auto">
          <a:xfrm>
            <a:off x="7628334" y="1229973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9" name="Straight Connector 138"/>
          <p:cNvCxnSpPr/>
          <p:nvPr/>
        </p:nvCxnSpPr>
        <p:spPr bwMode="auto">
          <a:xfrm>
            <a:off x="5578494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0" name="Straight Connector 139"/>
          <p:cNvCxnSpPr/>
          <p:nvPr/>
        </p:nvCxnSpPr>
        <p:spPr bwMode="auto">
          <a:xfrm>
            <a:off x="6561938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1" name="TextBox 140"/>
          <p:cNvSpPr txBox="1"/>
          <p:nvPr/>
        </p:nvSpPr>
        <p:spPr>
          <a:xfrm>
            <a:off x="474296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Color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5710198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Hosted/SaaS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879138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DESKTOP</a:t>
            </a:r>
          </a:p>
        </p:txBody>
      </p:sp>
      <p:cxnSp>
        <p:nvCxnSpPr>
          <p:cNvPr id="144" name="Straight Connector 143"/>
          <p:cNvCxnSpPr/>
          <p:nvPr/>
        </p:nvCxnSpPr>
        <p:spPr bwMode="auto">
          <a:xfrm>
            <a:off x="1431923" y="1217085"/>
            <a:ext cx="0" cy="5046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5" name="Picture 34">
            <a:extLst>
              <a:ext uri="{FF2B5EF4-FFF2-40B4-BE49-F238E27FC236}">
                <a16:creationId xmlns:a16="http://schemas.microsoft.com/office/drawing/2014/main" id="{BF7A2EB9-E33E-724D-9667-766F37A1AF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1748" y="148335"/>
            <a:ext cx="679921" cy="679921"/>
          </a:xfrm>
          <a:prstGeom prst="rect">
            <a:avLst/>
          </a:prstGeom>
        </p:spPr>
      </p:pic>
      <p:cxnSp>
        <p:nvCxnSpPr>
          <p:cNvPr id="162" name="Straight Connector 161">
            <a:extLst>
              <a:ext uri="{FF2B5EF4-FFF2-40B4-BE49-F238E27FC236}">
                <a16:creationId xmlns:a16="http://schemas.microsoft.com/office/drawing/2014/main" id="{ACF6A005-5821-6647-99EB-2DF4F6F48BA7}"/>
              </a:ext>
            </a:extLst>
          </p:cNvPr>
          <p:cNvCxnSpPr/>
          <p:nvPr/>
        </p:nvCxnSpPr>
        <p:spPr bwMode="auto">
          <a:xfrm flipV="1">
            <a:off x="12135" y="2164705"/>
            <a:ext cx="12154968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8" name="TextBox 343">
            <a:extLst>
              <a:ext uri="{FF2B5EF4-FFF2-40B4-BE49-F238E27FC236}">
                <a16:creationId xmlns:a16="http://schemas.microsoft.com/office/drawing/2014/main" id="{7FA2205C-E2D9-144B-A410-3856D39631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1607856"/>
            <a:ext cx="151937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FortiPlanner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239" name="Picture 348">
            <a:extLst>
              <a:ext uri="{FF2B5EF4-FFF2-40B4-BE49-F238E27FC236}">
                <a16:creationId xmlns:a16="http://schemas.microsoft.com/office/drawing/2014/main" id="{FE4FD5EA-FE9B-6E4F-897B-A31A8147E7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567" y="1645958"/>
            <a:ext cx="459196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0" name="Picture 355">
            <a:extLst>
              <a:ext uri="{FF2B5EF4-FFF2-40B4-BE49-F238E27FC236}">
                <a16:creationId xmlns:a16="http://schemas.microsoft.com/office/drawing/2014/main" id="{1AAD3735-72E1-0A4F-B9FB-17C06C0400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5948" y="1645958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1" name="Picture 240">
            <a:extLst>
              <a:ext uri="{FF2B5EF4-FFF2-40B4-BE49-F238E27FC236}">
                <a16:creationId xmlns:a16="http://schemas.microsoft.com/office/drawing/2014/main" id="{27326CE5-7D7E-8143-8C5E-B1D174D855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238" y="1671444"/>
            <a:ext cx="386536" cy="364645"/>
          </a:xfrm>
          <a:prstGeom prst="rect">
            <a:avLst/>
          </a:prstGeom>
        </p:spPr>
      </p:pic>
      <p:pic>
        <p:nvPicPr>
          <p:cNvPr id="242" name="Picture 241">
            <a:extLst>
              <a:ext uri="{FF2B5EF4-FFF2-40B4-BE49-F238E27FC236}">
                <a16:creationId xmlns:a16="http://schemas.microsoft.com/office/drawing/2014/main" id="{FB0185A2-E89B-E544-B570-495D8AB6424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676" y="1672392"/>
            <a:ext cx="375943" cy="354653"/>
          </a:xfrm>
          <a:prstGeom prst="rect">
            <a:avLst/>
          </a:prstGeom>
        </p:spPr>
      </p:pic>
      <p:sp>
        <p:nvSpPr>
          <p:cNvPr id="243" name="TextBox 217">
            <a:extLst>
              <a:ext uri="{FF2B5EF4-FFF2-40B4-BE49-F238E27FC236}">
                <a16:creationId xmlns:a16="http://schemas.microsoft.com/office/drawing/2014/main" id="{5DC022E7-6461-6046-A756-F3178E32A7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2215546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FortiPresence</a:t>
            </a:r>
          </a:p>
        </p:txBody>
      </p:sp>
      <p:pic>
        <p:nvPicPr>
          <p:cNvPr id="244" name="Picture 219">
            <a:extLst>
              <a:ext uri="{FF2B5EF4-FFF2-40B4-BE49-F238E27FC236}">
                <a16:creationId xmlns:a16="http://schemas.microsoft.com/office/drawing/2014/main" id="{86EE8CD0-043A-C74D-AB6C-E0B3A829F25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567" y="2228247"/>
            <a:ext cx="453033" cy="451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" name="Picture 220">
            <a:extLst>
              <a:ext uri="{FF2B5EF4-FFF2-40B4-BE49-F238E27FC236}">
                <a16:creationId xmlns:a16="http://schemas.microsoft.com/office/drawing/2014/main" id="{29380399-3B9B-E34E-8E1F-AF18E1F59E6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065" y="2228247"/>
            <a:ext cx="459196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" name="Picture 245">
            <a:extLst>
              <a:ext uri="{FF2B5EF4-FFF2-40B4-BE49-F238E27FC236}">
                <a16:creationId xmlns:a16="http://schemas.microsoft.com/office/drawing/2014/main" id="{6DFDA370-E3A0-1446-81AF-026F08CCC65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764" y="2221740"/>
            <a:ext cx="347415" cy="475290"/>
          </a:xfrm>
          <a:prstGeom prst="rect">
            <a:avLst/>
          </a:prstGeom>
        </p:spPr>
      </p:pic>
      <p:pic>
        <p:nvPicPr>
          <p:cNvPr id="247" name="Picture 246">
            <a:extLst>
              <a:ext uri="{FF2B5EF4-FFF2-40B4-BE49-F238E27FC236}">
                <a16:creationId xmlns:a16="http://schemas.microsoft.com/office/drawing/2014/main" id="{207331CC-87F1-D944-BF89-E697CD230F3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897" y="2212335"/>
            <a:ext cx="334532" cy="457667"/>
          </a:xfrm>
          <a:prstGeom prst="rect">
            <a:avLst/>
          </a:prstGeom>
        </p:spPr>
      </p:pic>
      <p:sp>
        <p:nvSpPr>
          <p:cNvPr id="255" name="TextBox 254">
            <a:extLst>
              <a:ext uri="{FF2B5EF4-FFF2-40B4-BE49-F238E27FC236}">
                <a16:creationId xmlns:a16="http://schemas.microsoft.com/office/drawing/2014/main" id="{EBCDB579-6056-E94B-9ED4-6C0D16B618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2725308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FortiProxy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256" name="Picture 255" descr="icon-FortiProxy-Dk.emf">
            <a:extLst>
              <a:ext uri="{FF2B5EF4-FFF2-40B4-BE49-F238E27FC236}">
                <a16:creationId xmlns:a16="http://schemas.microsoft.com/office/drawing/2014/main" id="{66770CFB-57F6-CA49-910F-BE7AD5169EB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567" y="2799159"/>
            <a:ext cx="457200" cy="457200"/>
          </a:xfrm>
          <a:prstGeom prst="rect">
            <a:avLst/>
          </a:prstGeom>
        </p:spPr>
      </p:pic>
      <p:pic>
        <p:nvPicPr>
          <p:cNvPr id="257" name="Picture 256" descr="icon-FortiProxy-Lt.emf">
            <a:extLst>
              <a:ext uri="{FF2B5EF4-FFF2-40B4-BE49-F238E27FC236}">
                <a16:creationId xmlns:a16="http://schemas.microsoft.com/office/drawing/2014/main" id="{EE28605E-E695-A74D-8099-4F5B7169E07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8433" y="2798860"/>
            <a:ext cx="458828" cy="458294"/>
          </a:xfrm>
          <a:prstGeom prst="rect">
            <a:avLst/>
          </a:prstGeom>
        </p:spPr>
      </p:pic>
      <p:pic>
        <p:nvPicPr>
          <p:cNvPr id="258" name="Picture 257" descr="icon-FortiProxy-sym-Dk.emf">
            <a:extLst>
              <a:ext uri="{FF2B5EF4-FFF2-40B4-BE49-F238E27FC236}">
                <a16:creationId xmlns:a16="http://schemas.microsoft.com/office/drawing/2014/main" id="{FF133DA7-6C4B-E645-A2F5-3D09008B9E0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9407" y="2790541"/>
            <a:ext cx="491066" cy="379781"/>
          </a:xfrm>
          <a:prstGeom prst="rect">
            <a:avLst/>
          </a:prstGeom>
        </p:spPr>
      </p:pic>
      <p:pic>
        <p:nvPicPr>
          <p:cNvPr id="259" name="Picture 258" descr="icon-FortiProxy-sym-Lt.emf">
            <a:extLst>
              <a:ext uri="{FF2B5EF4-FFF2-40B4-BE49-F238E27FC236}">
                <a16:creationId xmlns:a16="http://schemas.microsoft.com/office/drawing/2014/main" id="{45AC5551-9A84-014F-B888-222760D93BF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001" y="2810570"/>
            <a:ext cx="491068" cy="379782"/>
          </a:xfrm>
          <a:prstGeom prst="rect">
            <a:avLst/>
          </a:prstGeom>
        </p:spPr>
      </p:pic>
      <p:pic>
        <p:nvPicPr>
          <p:cNvPr id="260" name="Picture 259">
            <a:extLst>
              <a:ext uri="{FF2B5EF4-FFF2-40B4-BE49-F238E27FC236}">
                <a16:creationId xmlns:a16="http://schemas.microsoft.com/office/drawing/2014/main" id="{B7E8DA47-0B13-DF42-BBD4-A3B92EE9D12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402510" y="2724152"/>
            <a:ext cx="461607" cy="321589"/>
          </a:xfrm>
          <a:prstGeom prst="rect">
            <a:avLst/>
          </a:prstGeom>
        </p:spPr>
      </p:pic>
      <p:pic>
        <p:nvPicPr>
          <p:cNvPr id="261" name="Picture 260">
            <a:extLst>
              <a:ext uri="{FF2B5EF4-FFF2-40B4-BE49-F238E27FC236}">
                <a16:creationId xmlns:a16="http://schemas.microsoft.com/office/drawing/2014/main" id="{8947C58A-91BB-C14A-9739-1478EDEF011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571038" y="2981544"/>
            <a:ext cx="482422" cy="33609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E84FB6F-BBFD-6149-8F4A-3A3FF7D1F6D2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566520" y="2815549"/>
            <a:ext cx="467649" cy="4676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2475EA4-4C5E-8144-BC41-6F5FCF58102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066762" y="2805060"/>
            <a:ext cx="467446" cy="46690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277C663-0A74-1844-8806-F85DFEBC492D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581100" y="2232234"/>
            <a:ext cx="443684" cy="44368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9A1B0DB-05FA-AB45-96A4-1E027A3E2DD1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069298" y="2231709"/>
            <a:ext cx="443361" cy="4433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D2D8032-4955-8345-84B0-BE8E4CA1E6FC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579748" y="1647892"/>
            <a:ext cx="442030" cy="44203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903807B-2AE5-9D4A-8A88-768179ABDC0C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073643" y="1648184"/>
            <a:ext cx="437705" cy="43770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9DC4535-6A49-934B-8E84-4D3791E21347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999524" y="2795789"/>
            <a:ext cx="450960" cy="45096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0336C32-0366-2247-865D-6AB28D223F66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517910" y="2797712"/>
            <a:ext cx="444234" cy="444234"/>
          </a:xfrm>
          <a:prstGeom prst="rect">
            <a:avLst/>
          </a:prstGeom>
        </p:spPr>
      </p:pic>
      <p:sp>
        <p:nvSpPr>
          <p:cNvPr id="152" name="TextBox 207">
            <a:extLst>
              <a:ext uri="{FF2B5EF4-FFF2-40B4-BE49-F238E27FC236}">
                <a16:creationId xmlns:a16="http://schemas.microsoft.com/office/drawing/2014/main" id="{F85A6157-9BBF-AE4C-AFB5-A92602C580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340" y="3371099"/>
            <a:ext cx="158497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FortiSASE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116" name="TextBox 316">
            <a:extLst>
              <a:ext uri="{FF2B5EF4-FFF2-40B4-BE49-F238E27FC236}">
                <a16:creationId xmlns:a16="http://schemas.microsoft.com/office/drawing/2014/main" id="{0B55A79C-418C-E447-A3F0-9D77B72F01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8" y="3925284"/>
            <a:ext cx="153206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FortiSASE</a:t>
            </a: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 Cloud Edge</a:t>
            </a:r>
          </a:p>
        </p:txBody>
      </p:sp>
      <p:sp>
        <p:nvSpPr>
          <p:cNvPr id="170" name="TextBox 190">
            <a:extLst>
              <a:ext uri="{FF2B5EF4-FFF2-40B4-BE49-F238E27FC236}">
                <a16:creationId xmlns:a16="http://schemas.microsoft.com/office/drawing/2014/main" id="{B59B4486-2AE7-8C4A-9AAB-C1E7A12914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8" y="4547067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FortiSASE</a:t>
            </a: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 Control</a:t>
            </a:r>
          </a:p>
        </p:txBody>
      </p:sp>
      <p:sp>
        <p:nvSpPr>
          <p:cNvPr id="171" name="TextBox 302">
            <a:extLst>
              <a:ext uri="{FF2B5EF4-FFF2-40B4-BE49-F238E27FC236}">
                <a16:creationId xmlns:a16="http://schemas.microsoft.com/office/drawing/2014/main" id="{B3E83970-7F96-7648-B0D4-B7A67819FF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8" y="5155336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FortiSASE</a:t>
            </a: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 Remote</a:t>
            </a:r>
          </a:p>
        </p:txBody>
      </p:sp>
      <p:pic>
        <p:nvPicPr>
          <p:cNvPr id="172" name="Picture 171">
            <a:extLst>
              <a:ext uri="{FF2B5EF4-FFF2-40B4-BE49-F238E27FC236}">
                <a16:creationId xmlns:a16="http://schemas.microsoft.com/office/drawing/2014/main" id="{E0077764-80B6-3D42-A2C6-787337AC4FCE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474722" y="3985762"/>
            <a:ext cx="447018" cy="447018"/>
          </a:xfrm>
          <a:prstGeom prst="rect">
            <a:avLst/>
          </a:prstGeom>
        </p:spPr>
      </p:pic>
      <p:pic>
        <p:nvPicPr>
          <p:cNvPr id="173" name="Picture 172">
            <a:extLst>
              <a:ext uri="{FF2B5EF4-FFF2-40B4-BE49-F238E27FC236}">
                <a16:creationId xmlns:a16="http://schemas.microsoft.com/office/drawing/2014/main" id="{3EC01F34-A7F2-454F-8F9A-70785A267E76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7681355" y="3954980"/>
            <a:ext cx="488718" cy="497353"/>
          </a:xfrm>
          <a:prstGeom prst="rect">
            <a:avLst/>
          </a:prstGeom>
        </p:spPr>
      </p:pic>
      <p:pic>
        <p:nvPicPr>
          <p:cNvPr id="174" name="Picture 173">
            <a:extLst>
              <a:ext uri="{FF2B5EF4-FFF2-40B4-BE49-F238E27FC236}">
                <a16:creationId xmlns:a16="http://schemas.microsoft.com/office/drawing/2014/main" id="{2A34DD97-F64F-5E42-8599-1882ED6CE36B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8231415" y="3954980"/>
            <a:ext cx="479570" cy="486348"/>
          </a:xfrm>
          <a:prstGeom prst="rect">
            <a:avLst/>
          </a:prstGeom>
        </p:spPr>
      </p:pic>
      <p:pic>
        <p:nvPicPr>
          <p:cNvPr id="175" name="Picture 174">
            <a:extLst>
              <a:ext uri="{FF2B5EF4-FFF2-40B4-BE49-F238E27FC236}">
                <a16:creationId xmlns:a16="http://schemas.microsoft.com/office/drawing/2014/main" id="{6BD6724A-76B4-AC45-BA34-BAABBCBE5BA0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973592" y="3985762"/>
            <a:ext cx="455566" cy="455566"/>
          </a:xfrm>
          <a:prstGeom prst="rect">
            <a:avLst/>
          </a:prstGeom>
        </p:spPr>
      </p:pic>
      <p:pic>
        <p:nvPicPr>
          <p:cNvPr id="176" name="Picture 175">
            <a:extLst>
              <a:ext uri="{FF2B5EF4-FFF2-40B4-BE49-F238E27FC236}">
                <a16:creationId xmlns:a16="http://schemas.microsoft.com/office/drawing/2014/main" id="{A22803F2-595E-AF49-8472-63BF29A52DF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586139" y="3985762"/>
            <a:ext cx="463021" cy="463021"/>
          </a:xfrm>
          <a:prstGeom prst="rect">
            <a:avLst/>
          </a:prstGeom>
        </p:spPr>
      </p:pic>
      <p:pic>
        <p:nvPicPr>
          <p:cNvPr id="177" name="Picture 176">
            <a:extLst>
              <a:ext uri="{FF2B5EF4-FFF2-40B4-BE49-F238E27FC236}">
                <a16:creationId xmlns:a16="http://schemas.microsoft.com/office/drawing/2014/main" id="{AE65F3F0-5A33-B54A-B2D1-5271E332B1DE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5078641" y="3985762"/>
            <a:ext cx="464392" cy="464392"/>
          </a:xfrm>
          <a:prstGeom prst="rect">
            <a:avLst/>
          </a:prstGeom>
        </p:spPr>
      </p:pic>
      <p:pic>
        <p:nvPicPr>
          <p:cNvPr id="185" name="Picture 184">
            <a:extLst>
              <a:ext uri="{FF2B5EF4-FFF2-40B4-BE49-F238E27FC236}">
                <a16:creationId xmlns:a16="http://schemas.microsoft.com/office/drawing/2014/main" id="{390D6359-D588-924E-B461-8CC3378BB1DA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1472824" y="5160429"/>
            <a:ext cx="457007" cy="457007"/>
          </a:xfrm>
          <a:prstGeom prst="rect">
            <a:avLst/>
          </a:prstGeom>
        </p:spPr>
      </p:pic>
      <p:pic>
        <p:nvPicPr>
          <p:cNvPr id="186" name="Picture 185">
            <a:extLst>
              <a:ext uri="{FF2B5EF4-FFF2-40B4-BE49-F238E27FC236}">
                <a16:creationId xmlns:a16="http://schemas.microsoft.com/office/drawing/2014/main" id="{47CA16D1-22FC-B442-8691-BE3712CA0FA9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7663987" y="5141605"/>
            <a:ext cx="484473" cy="496456"/>
          </a:xfrm>
          <a:prstGeom prst="rect">
            <a:avLst/>
          </a:prstGeom>
        </p:spPr>
      </p:pic>
      <p:pic>
        <p:nvPicPr>
          <p:cNvPr id="187" name="Picture 186">
            <a:extLst>
              <a:ext uri="{FF2B5EF4-FFF2-40B4-BE49-F238E27FC236}">
                <a16:creationId xmlns:a16="http://schemas.microsoft.com/office/drawing/2014/main" id="{B80256DA-E265-C046-B185-FCE5871A580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8229908" y="5141605"/>
            <a:ext cx="474133" cy="494238"/>
          </a:xfrm>
          <a:prstGeom prst="rect">
            <a:avLst/>
          </a:prstGeom>
        </p:spPr>
      </p:pic>
      <p:pic>
        <p:nvPicPr>
          <p:cNvPr id="188" name="Picture 187">
            <a:extLst>
              <a:ext uri="{FF2B5EF4-FFF2-40B4-BE49-F238E27FC236}">
                <a16:creationId xmlns:a16="http://schemas.microsoft.com/office/drawing/2014/main" id="{6F7C3B21-1655-034B-B679-8F6FE114AD49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1971210" y="5160429"/>
            <a:ext cx="455332" cy="455332"/>
          </a:xfrm>
          <a:prstGeom prst="rect">
            <a:avLst/>
          </a:prstGeom>
        </p:spPr>
      </p:pic>
      <p:pic>
        <p:nvPicPr>
          <p:cNvPr id="189" name="Picture 188">
            <a:extLst>
              <a:ext uri="{FF2B5EF4-FFF2-40B4-BE49-F238E27FC236}">
                <a16:creationId xmlns:a16="http://schemas.microsoft.com/office/drawing/2014/main" id="{822D02A3-BD9C-CC42-8D31-86B74B0B55BA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4567848" y="5160429"/>
            <a:ext cx="477405" cy="477405"/>
          </a:xfrm>
          <a:prstGeom prst="rect">
            <a:avLst/>
          </a:prstGeom>
        </p:spPr>
      </p:pic>
      <p:pic>
        <p:nvPicPr>
          <p:cNvPr id="190" name="Picture 189">
            <a:extLst>
              <a:ext uri="{FF2B5EF4-FFF2-40B4-BE49-F238E27FC236}">
                <a16:creationId xmlns:a16="http://schemas.microsoft.com/office/drawing/2014/main" id="{BE2599CF-647F-DA4B-815F-9926F433731B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080405" y="5160429"/>
            <a:ext cx="473019" cy="473019"/>
          </a:xfrm>
          <a:prstGeom prst="rect">
            <a:avLst/>
          </a:prstGeom>
        </p:spPr>
      </p:pic>
      <p:pic>
        <p:nvPicPr>
          <p:cNvPr id="191" name="Picture 190">
            <a:extLst>
              <a:ext uri="{FF2B5EF4-FFF2-40B4-BE49-F238E27FC236}">
                <a16:creationId xmlns:a16="http://schemas.microsoft.com/office/drawing/2014/main" id="{6BC4EE37-5B0D-BE40-8086-8AF0240C2C1E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1471823" y="3396503"/>
            <a:ext cx="464365" cy="464365"/>
          </a:xfrm>
          <a:prstGeom prst="rect">
            <a:avLst/>
          </a:prstGeom>
        </p:spPr>
      </p:pic>
      <p:pic>
        <p:nvPicPr>
          <p:cNvPr id="192" name="Picture 191">
            <a:extLst>
              <a:ext uri="{FF2B5EF4-FFF2-40B4-BE49-F238E27FC236}">
                <a16:creationId xmlns:a16="http://schemas.microsoft.com/office/drawing/2014/main" id="{849F4072-FE23-244C-B4F5-C021708091D8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7667096" y="3386371"/>
            <a:ext cx="503727" cy="449816"/>
          </a:xfrm>
          <a:prstGeom prst="rect">
            <a:avLst/>
          </a:prstGeom>
        </p:spPr>
      </p:pic>
      <p:pic>
        <p:nvPicPr>
          <p:cNvPr id="193" name="Picture 192">
            <a:extLst>
              <a:ext uri="{FF2B5EF4-FFF2-40B4-BE49-F238E27FC236}">
                <a16:creationId xmlns:a16="http://schemas.microsoft.com/office/drawing/2014/main" id="{8B4B72B6-0DC8-C145-8C77-006CBC4D3970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8219433" y="3383188"/>
            <a:ext cx="507291" cy="452999"/>
          </a:xfrm>
          <a:prstGeom prst="rect">
            <a:avLst/>
          </a:prstGeom>
        </p:spPr>
      </p:pic>
      <p:pic>
        <p:nvPicPr>
          <p:cNvPr id="203" name="Picture 202">
            <a:extLst>
              <a:ext uri="{FF2B5EF4-FFF2-40B4-BE49-F238E27FC236}">
                <a16:creationId xmlns:a16="http://schemas.microsoft.com/office/drawing/2014/main" id="{BA60C2AF-6905-7A4A-9A39-0BEB98071540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1975046" y="3393626"/>
            <a:ext cx="463830" cy="463830"/>
          </a:xfrm>
          <a:prstGeom prst="rect">
            <a:avLst/>
          </a:prstGeom>
        </p:spPr>
      </p:pic>
      <p:pic>
        <p:nvPicPr>
          <p:cNvPr id="204" name="Picture 203">
            <a:extLst>
              <a:ext uri="{FF2B5EF4-FFF2-40B4-BE49-F238E27FC236}">
                <a16:creationId xmlns:a16="http://schemas.microsoft.com/office/drawing/2014/main" id="{F125422D-2F2B-7F47-BF70-16BB9C9D1E58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1472008" y="4577228"/>
            <a:ext cx="449487" cy="449487"/>
          </a:xfrm>
          <a:prstGeom prst="rect">
            <a:avLst/>
          </a:prstGeom>
        </p:spPr>
      </p:pic>
      <p:pic>
        <p:nvPicPr>
          <p:cNvPr id="205" name="Picture 204">
            <a:extLst>
              <a:ext uri="{FF2B5EF4-FFF2-40B4-BE49-F238E27FC236}">
                <a16:creationId xmlns:a16="http://schemas.microsoft.com/office/drawing/2014/main" id="{49DB315D-193C-8440-A2FD-88F0B3EEC22C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7668090" y="4552990"/>
            <a:ext cx="501983" cy="526816"/>
          </a:xfrm>
          <a:prstGeom prst="rect">
            <a:avLst/>
          </a:prstGeom>
        </p:spPr>
      </p:pic>
      <p:pic>
        <p:nvPicPr>
          <p:cNvPr id="206" name="Picture 205">
            <a:extLst>
              <a:ext uri="{FF2B5EF4-FFF2-40B4-BE49-F238E27FC236}">
                <a16:creationId xmlns:a16="http://schemas.microsoft.com/office/drawing/2014/main" id="{7321AA65-DC78-934E-8319-8852ECF6B66B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5078154" y="4558679"/>
            <a:ext cx="468036" cy="468036"/>
          </a:xfrm>
          <a:prstGeom prst="rect">
            <a:avLst/>
          </a:prstGeom>
        </p:spPr>
      </p:pic>
      <p:pic>
        <p:nvPicPr>
          <p:cNvPr id="207" name="Picture 206">
            <a:extLst>
              <a:ext uri="{FF2B5EF4-FFF2-40B4-BE49-F238E27FC236}">
                <a16:creationId xmlns:a16="http://schemas.microsoft.com/office/drawing/2014/main" id="{72128C16-0D61-C945-BA0E-35D6F41CCD86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4571473" y="3386109"/>
            <a:ext cx="481699" cy="481699"/>
          </a:xfrm>
          <a:prstGeom prst="rect">
            <a:avLst/>
          </a:prstGeom>
        </p:spPr>
      </p:pic>
      <p:pic>
        <p:nvPicPr>
          <p:cNvPr id="208" name="Picture 207">
            <a:extLst>
              <a:ext uri="{FF2B5EF4-FFF2-40B4-BE49-F238E27FC236}">
                <a16:creationId xmlns:a16="http://schemas.microsoft.com/office/drawing/2014/main" id="{3EF3E3F7-FCB0-D84A-9EF1-04C964E7FDE8}"/>
              </a:ext>
            </a:extLst>
      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5078370" y="3396820"/>
            <a:ext cx="470990" cy="470990"/>
          </a:xfrm>
          <a:prstGeom prst="rect">
            <a:avLst/>
          </a:prstGeom>
        </p:spPr>
      </p:pic>
      <p:pic>
        <p:nvPicPr>
          <p:cNvPr id="209" name="Picture 208">
            <a:extLst>
              <a:ext uri="{FF2B5EF4-FFF2-40B4-BE49-F238E27FC236}">
                <a16:creationId xmlns:a16="http://schemas.microsoft.com/office/drawing/2014/main" id="{2908CFFA-7FA7-E04B-AC2D-DDCF8E3341A0}"/>
              </a:ext>
            </a:extLst>
          </p:cNvPr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1959898" y="4580924"/>
            <a:ext cx="445368" cy="445368"/>
          </a:xfrm>
          <a:prstGeom prst="rect">
            <a:avLst/>
          </a:prstGeom>
        </p:spPr>
      </p:pic>
      <p:pic>
        <p:nvPicPr>
          <p:cNvPr id="210" name="Picture 209">
            <a:extLst>
              <a:ext uri="{FF2B5EF4-FFF2-40B4-BE49-F238E27FC236}">
                <a16:creationId xmlns:a16="http://schemas.microsoft.com/office/drawing/2014/main" id="{552F2211-1D5A-6346-9C53-BEFCD7ABCC76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8225047" y="4552914"/>
            <a:ext cx="493211" cy="515867"/>
          </a:xfrm>
          <a:prstGeom prst="rect">
            <a:avLst/>
          </a:prstGeom>
        </p:spPr>
      </p:pic>
      <p:pic>
        <p:nvPicPr>
          <p:cNvPr id="211" name="Picture 210">
            <a:extLst>
              <a:ext uri="{FF2B5EF4-FFF2-40B4-BE49-F238E27FC236}">
                <a16:creationId xmlns:a16="http://schemas.microsoft.com/office/drawing/2014/main" id="{024FFD87-225F-5547-95B2-8F03CDFA4456}"/>
              </a:ext>
            </a:extLst>
          </p:cNvPr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4579424" y="4558536"/>
            <a:ext cx="462859" cy="462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176909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9164CC"/>
                </a:solidFill>
                <a:latin typeface="Arial" charset="0"/>
              </a:rPr>
              <a:t>Zero-Trust Network Access </a:t>
            </a:r>
            <a:r>
              <a:rPr lang="en-US" sz="2400" dirty="0">
                <a:latin typeface="Arial" charset="0"/>
              </a:rPr>
              <a:t>– Buildings 3</a:t>
            </a:r>
          </a:p>
        </p:txBody>
      </p:sp>
      <p:cxnSp>
        <p:nvCxnSpPr>
          <p:cNvPr id="36866" name="Straight Connector 7"/>
          <p:cNvCxnSpPr>
            <a:cxnSpLocks noChangeShapeType="1"/>
          </p:cNvCxnSpPr>
          <p:nvPr/>
        </p:nvCxnSpPr>
        <p:spPr bwMode="auto">
          <a:xfrm>
            <a:off x="2041523" y="1214968"/>
            <a:ext cx="0" cy="504825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6867" name="Straight Connector 8"/>
          <p:cNvCxnSpPr>
            <a:cxnSpLocks noChangeShapeType="1"/>
          </p:cNvCxnSpPr>
          <p:nvPr/>
        </p:nvCxnSpPr>
        <p:spPr bwMode="auto">
          <a:xfrm flipV="1">
            <a:off x="1589" y="14562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0" name="TextBox 9"/>
          <p:cNvSpPr txBox="1"/>
          <p:nvPr/>
        </p:nvSpPr>
        <p:spPr>
          <a:xfrm>
            <a:off x="2041524" y="1327152"/>
            <a:ext cx="135854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FLAT</a:t>
            </a:r>
          </a:p>
        </p:txBody>
      </p:sp>
      <p:cxnSp>
        <p:nvCxnSpPr>
          <p:cNvPr id="36869" name="Straight Connector 10"/>
          <p:cNvCxnSpPr>
            <a:cxnSpLocks noChangeShapeType="1"/>
          </p:cNvCxnSpPr>
          <p:nvPr/>
        </p:nvCxnSpPr>
        <p:spPr bwMode="auto">
          <a:xfrm>
            <a:off x="6091768" y="1212852"/>
            <a:ext cx="0" cy="505036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6870" name="Straight Connector 11"/>
          <p:cNvCxnSpPr>
            <a:cxnSpLocks noChangeShapeType="1"/>
          </p:cNvCxnSpPr>
          <p:nvPr/>
        </p:nvCxnSpPr>
        <p:spPr bwMode="auto">
          <a:xfrm>
            <a:off x="8133820" y="1206501"/>
            <a:ext cx="0" cy="505671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3" name="Straight Connector 12"/>
          <p:cNvCxnSpPr/>
          <p:nvPr/>
        </p:nvCxnSpPr>
        <p:spPr bwMode="auto">
          <a:xfrm flipV="1">
            <a:off x="1589" y="26394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6872" name="TextBox 15"/>
          <p:cNvSpPr txBox="1">
            <a:spLocks noChangeArrowheads="1"/>
          </p:cNvSpPr>
          <p:nvPr/>
        </p:nvSpPr>
        <p:spPr bwMode="auto">
          <a:xfrm>
            <a:off x="524270" y="1488018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Data Center Building</a:t>
            </a:r>
          </a:p>
        </p:txBody>
      </p:sp>
      <p:cxnSp>
        <p:nvCxnSpPr>
          <p:cNvPr id="32" name="Straight Connector 31"/>
          <p:cNvCxnSpPr/>
          <p:nvPr/>
        </p:nvCxnSpPr>
        <p:spPr bwMode="auto">
          <a:xfrm>
            <a:off x="3400069" y="12192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3" name="TextBox 32"/>
          <p:cNvSpPr txBox="1"/>
          <p:nvPr/>
        </p:nvSpPr>
        <p:spPr>
          <a:xfrm>
            <a:off x="3400070" y="1325034"/>
            <a:ext cx="2698048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ISOMETRIC</a:t>
            </a:r>
          </a:p>
        </p:txBody>
      </p:sp>
      <p:cxnSp>
        <p:nvCxnSpPr>
          <p:cNvPr id="34" name="Straight Connector 33"/>
          <p:cNvCxnSpPr/>
          <p:nvPr/>
        </p:nvCxnSpPr>
        <p:spPr bwMode="auto">
          <a:xfrm>
            <a:off x="4726874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Straight Connector 39"/>
          <p:cNvCxnSpPr/>
          <p:nvPr/>
        </p:nvCxnSpPr>
        <p:spPr bwMode="auto">
          <a:xfrm>
            <a:off x="9492366" y="1221318"/>
            <a:ext cx="0" cy="50419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1" name="Straight Connector 40"/>
          <p:cNvCxnSpPr/>
          <p:nvPr/>
        </p:nvCxnSpPr>
        <p:spPr bwMode="auto">
          <a:xfrm>
            <a:off x="10817055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6880" name="Picture 4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390" y="1653119"/>
            <a:ext cx="632718" cy="797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1" name="Picture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896" y="1672168"/>
            <a:ext cx="660228" cy="778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2" name="Picture 5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05660" y="1653119"/>
            <a:ext cx="632719" cy="797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83" name="TextBox 19"/>
          <p:cNvSpPr txBox="1">
            <a:spLocks noChangeArrowheads="1"/>
          </p:cNvSpPr>
          <p:nvPr/>
        </p:nvSpPr>
        <p:spPr bwMode="auto">
          <a:xfrm>
            <a:off x="524270" y="2662767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Service Provider</a:t>
            </a:r>
          </a:p>
        </p:txBody>
      </p:sp>
      <p:pic>
        <p:nvPicPr>
          <p:cNvPr id="36884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641" y="2741086"/>
            <a:ext cx="522680" cy="1011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5" name="Picture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7238" y="2846919"/>
            <a:ext cx="463429" cy="778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4" name="Straight Connector 23"/>
          <p:cNvCxnSpPr/>
          <p:nvPr/>
        </p:nvCxnSpPr>
        <p:spPr bwMode="auto">
          <a:xfrm flipV="1">
            <a:off x="1589" y="3831167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6887" name="TextBox 24"/>
          <p:cNvSpPr txBox="1">
            <a:spLocks noChangeArrowheads="1"/>
          </p:cNvSpPr>
          <p:nvPr/>
        </p:nvSpPr>
        <p:spPr bwMode="auto">
          <a:xfrm>
            <a:off x="524270" y="3854451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Cell Tower</a:t>
            </a:r>
          </a:p>
        </p:txBody>
      </p:sp>
      <p:pic>
        <p:nvPicPr>
          <p:cNvPr id="36888" name="Picture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6814" y="4017434"/>
            <a:ext cx="177754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9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5367" y="4036486"/>
            <a:ext cx="169289" cy="781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90" name="Picture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05659" y="2741086"/>
            <a:ext cx="524797" cy="1011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91" name="Picture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38431" y="4017434"/>
            <a:ext cx="177754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1" name="Straight Connector 30"/>
          <p:cNvCxnSpPr/>
          <p:nvPr/>
        </p:nvCxnSpPr>
        <p:spPr bwMode="auto">
          <a:xfrm flipV="1">
            <a:off x="-234" y="4940301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6893" name="TextBox 34"/>
          <p:cNvSpPr txBox="1">
            <a:spLocks noChangeArrowheads="1"/>
          </p:cNvSpPr>
          <p:nvPr/>
        </p:nvSpPr>
        <p:spPr bwMode="auto">
          <a:xfrm>
            <a:off x="526386" y="4965700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Colocation</a:t>
            </a:r>
          </a:p>
        </p:txBody>
      </p:sp>
      <p:pic>
        <p:nvPicPr>
          <p:cNvPr id="36894" name="Picture 1" descr="Flat-Data-Center-light.em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486" y="5253568"/>
            <a:ext cx="916277" cy="601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15"/>
          <p:cNvSpPr txBox="1">
            <a:spLocks noChangeArrowheads="1"/>
          </p:cNvSpPr>
          <p:nvPr/>
        </p:nvSpPr>
        <p:spPr bwMode="auto">
          <a:xfrm>
            <a:off x="6611804" y="1471083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Airport</a:t>
            </a:r>
          </a:p>
        </p:txBody>
      </p:sp>
      <p:pic>
        <p:nvPicPr>
          <p:cNvPr id="2" name="Picture 1" descr="convention-center.em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1256" y="2980267"/>
            <a:ext cx="931333" cy="556490"/>
          </a:xfrm>
          <a:prstGeom prst="rect">
            <a:avLst/>
          </a:prstGeom>
        </p:spPr>
      </p:pic>
      <p:pic>
        <p:nvPicPr>
          <p:cNvPr id="3" name="Picture 2" descr="convention-center2.em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5922" y="2820150"/>
            <a:ext cx="897697" cy="803584"/>
          </a:xfrm>
          <a:prstGeom prst="rect">
            <a:avLst/>
          </a:prstGeom>
        </p:spPr>
      </p:pic>
      <p:sp>
        <p:nvSpPr>
          <p:cNvPr id="36" name="TextBox 15"/>
          <p:cNvSpPr txBox="1">
            <a:spLocks noChangeArrowheads="1"/>
          </p:cNvSpPr>
          <p:nvPr/>
        </p:nvSpPr>
        <p:spPr bwMode="auto">
          <a:xfrm>
            <a:off x="6594871" y="2656416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Convention Center</a:t>
            </a:r>
          </a:p>
        </p:txBody>
      </p:sp>
      <p:pic>
        <p:nvPicPr>
          <p:cNvPr id="4" name="Picture 3" descr="airport.em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056" y="1814003"/>
            <a:ext cx="1057233" cy="522797"/>
          </a:xfrm>
          <a:prstGeom prst="rect">
            <a:avLst/>
          </a:prstGeom>
        </p:spPr>
      </p:pic>
      <p:pic>
        <p:nvPicPr>
          <p:cNvPr id="5" name="Picture 4" descr="airport2.em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988" y="1701351"/>
            <a:ext cx="914400" cy="754566"/>
          </a:xfrm>
          <a:prstGeom prst="rect">
            <a:avLst/>
          </a:prstGeom>
        </p:spPr>
      </p:pic>
      <p:sp>
        <p:nvSpPr>
          <p:cNvPr id="38" name="TextBox 15"/>
          <p:cNvSpPr txBox="1">
            <a:spLocks noChangeArrowheads="1"/>
          </p:cNvSpPr>
          <p:nvPr/>
        </p:nvSpPr>
        <p:spPr bwMode="auto">
          <a:xfrm>
            <a:off x="6611804" y="3850216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Stadium</a:t>
            </a:r>
          </a:p>
        </p:txBody>
      </p:sp>
      <p:pic>
        <p:nvPicPr>
          <p:cNvPr id="6" name="Picture 5" descr="stadium.em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562" y="4114801"/>
            <a:ext cx="938427" cy="580381"/>
          </a:xfrm>
          <a:prstGeom prst="rect">
            <a:avLst/>
          </a:prstGeom>
        </p:spPr>
      </p:pic>
      <p:pic>
        <p:nvPicPr>
          <p:cNvPr id="7" name="Picture 6" descr="stadium2.emf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2055" y="4070451"/>
            <a:ext cx="982133" cy="674699"/>
          </a:xfrm>
          <a:prstGeom prst="rect">
            <a:avLst/>
          </a:prstGeom>
        </p:spPr>
      </p:pic>
      <p:sp>
        <p:nvSpPr>
          <p:cNvPr id="44" name="TextBox 15"/>
          <p:cNvSpPr txBox="1">
            <a:spLocks noChangeArrowheads="1"/>
          </p:cNvSpPr>
          <p:nvPr/>
        </p:nvSpPr>
        <p:spPr bwMode="auto">
          <a:xfrm>
            <a:off x="6620270" y="4959349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Theme Park</a:t>
            </a:r>
          </a:p>
        </p:txBody>
      </p:sp>
      <p:pic>
        <p:nvPicPr>
          <p:cNvPr id="8" name="Picture 7" descr="theme-park.emf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1309" y="5139266"/>
            <a:ext cx="755079" cy="884889"/>
          </a:xfrm>
          <a:prstGeom prst="rect">
            <a:avLst/>
          </a:prstGeom>
        </p:spPr>
      </p:pic>
      <p:pic>
        <p:nvPicPr>
          <p:cNvPr id="9" name="Picture 8" descr="theme-park2.emf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522" y="5081502"/>
            <a:ext cx="742557" cy="90443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137A1DA4-F00F-214B-87BA-B74C7505E87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1333599" y="184146"/>
            <a:ext cx="692075" cy="69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75846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9164CC"/>
                </a:solidFill>
                <a:latin typeface="Arial" charset="0"/>
              </a:rPr>
              <a:t>Zero-Trust Network Access </a:t>
            </a:r>
            <a:r>
              <a:rPr lang="en-US" sz="2400" dirty="0">
                <a:latin typeface="Arial" charset="0"/>
              </a:rPr>
              <a:t>– People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137A1DA4-F00F-214B-87BA-B74C7505E8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3599" y="184146"/>
            <a:ext cx="692075" cy="692075"/>
          </a:xfrm>
          <a:prstGeom prst="rect">
            <a:avLst/>
          </a:prstGeom>
        </p:spPr>
      </p:pic>
      <p:cxnSp>
        <p:nvCxnSpPr>
          <p:cNvPr id="43" name="Straight Connector 30">
            <a:extLst>
              <a:ext uri="{FF2B5EF4-FFF2-40B4-BE49-F238E27FC236}">
                <a16:creationId xmlns:a16="http://schemas.microsoft.com/office/drawing/2014/main" id="{2A0780EC-EDF7-844B-A005-162EEA126FA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77923" y="1214968"/>
            <a:ext cx="0" cy="504825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5" name="Straight Connector 31">
            <a:extLst>
              <a:ext uri="{FF2B5EF4-FFF2-40B4-BE49-F238E27FC236}">
                <a16:creationId xmlns:a16="http://schemas.microsoft.com/office/drawing/2014/main" id="{4A95C61E-A9F9-9941-A736-FEBF939615F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589" y="14562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6" name="Straight Connector 34">
            <a:extLst>
              <a:ext uri="{FF2B5EF4-FFF2-40B4-BE49-F238E27FC236}">
                <a16:creationId xmlns:a16="http://schemas.microsoft.com/office/drawing/2014/main" id="{AE632D75-AED7-424E-8B38-5DBE8D5F3E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18101" y="1212852"/>
            <a:ext cx="0" cy="505036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43EC526-3E50-9147-9903-3C6328DBF0AC}"/>
              </a:ext>
            </a:extLst>
          </p:cNvPr>
          <p:cNvCxnSpPr/>
          <p:nvPr/>
        </p:nvCxnSpPr>
        <p:spPr bwMode="auto">
          <a:xfrm>
            <a:off x="3095096" y="12192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F053847C-0553-2F49-B923-0A77C104DC02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8" y="2307169"/>
            <a:ext cx="12188826" cy="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9" name="TextBox 73">
            <a:extLst>
              <a:ext uri="{FF2B5EF4-FFF2-40B4-BE49-F238E27FC236}">
                <a16:creationId xmlns:a16="http://schemas.microsoft.com/office/drawing/2014/main" id="{42DEE5A4-5812-5C4B-92C7-2A92ADEFBE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8" y="2317751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Admin Woman</a:t>
            </a:r>
          </a:p>
        </p:txBody>
      </p:sp>
      <p:sp>
        <p:nvSpPr>
          <p:cNvPr id="50" name="TextBox 75">
            <a:extLst>
              <a:ext uri="{FF2B5EF4-FFF2-40B4-BE49-F238E27FC236}">
                <a16:creationId xmlns:a16="http://schemas.microsoft.com/office/drawing/2014/main" id="{BF5E50BC-7F6A-124E-B8E0-A4C79D7000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7" y="1479551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Admin Man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4BF24163-5269-D042-BEC6-90E685BCEBC7}"/>
              </a:ext>
            </a:extLst>
          </p:cNvPr>
          <p:cNvCxnSpPr/>
          <p:nvPr/>
        </p:nvCxnSpPr>
        <p:spPr bwMode="auto">
          <a:xfrm>
            <a:off x="2073013" y="1214969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2" name="Picture 2">
            <a:extLst>
              <a:ext uri="{FF2B5EF4-FFF2-40B4-BE49-F238E27FC236}">
                <a16:creationId xmlns:a16="http://schemas.microsoft.com/office/drawing/2014/main" id="{290461FA-337E-8041-8F65-DAB1D95D6B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257" y="1572685"/>
            <a:ext cx="450733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2">
            <a:extLst>
              <a:ext uri="{FF2B5EF4-FFF2-40B4-BE49-F238E27FC236}">
                <a16:creationId xmlns:a16="http://schemas.microsoft.com/office/drawing/2014/main" id="{CC3E3CEB-965B-5741-BB54-EBB235DE51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385" y="1572685"/>
            <a:ext cx="448616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A2B6B769-AC89-0B4E-BB2D-965B61818746}"/>
              </a:ext>
            </a:extLst>
          </p:cNvPr>
          <p:cNvCxnSpPr>
            <a:cxnSpLocks/>
          </p:cNvCxnSpPr>
          <p:nvPr/>
        </p:nvCxnSpPr>
        <p:spPr bwMode="auto">
          <a:xfrm>
            <a:off x="1588" y="3139018"/>
            <a:ext cx="12190412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5" name="Picture 2">
            <a:extLst>
              <a:ext uri="{FF2B5EF4-FFF2-40B4-BE49-F238E27FC236}">
                <a16:creationId xmlns:a16="http://schemas.microsoft.com/office/drawing/2014/main" id="{3E41BF49-BC69-8A49-98B4-04D1BBC8F5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489" y="2404534"/>
            <a:ext cx="442269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2">
            <a:extLst>
              <a:ext uri="{FF2B5EF4-FFF2-40B4-BE49-F238E27FC236}">
                <a16:creationId xmlns:a16="http://schemas.microsoft.com/office/drawing/2014/main" id="{EC630D7D-1E17-2941-9885-7999024BAC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3502" y="2404534"/>
            <a:ext cx="444384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TextBox 100">
            <a:extLst>
              <a:ext uri="{FF2B5EF4-FFF2-40B4-BE49-F238E27FC236}">
                <a16:creationId xmlns:a16="http://schemas.microsoft.com/office/drawing/2014/main" id="{1CB82504-46CC-ED44-B779-46212673C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53" y="3139017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Exec Man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7EA61FA2-2B3C-ED48-A00B-2C7E80F6D8E8}"/>
              </a:ext>
            </a:extLst>
          </p:cNvPr>
          <p:cNvCxnSpPr/>
          <p:nvPr/>
        </p:nvCxnSpPr>
        <p:spPr bwMode="auto">
          <a:xfrm flipV="1">
            <a:off x="3706" y="39348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9" name="Picture 2">
            <a:extLst>
              <a:ext uri="{FF2B5EF4-FFF2-40B4-BE49-F238E27FC236}">
                <a16:creationId xmlns:a16="http://schemas.microsoft.com/office/drawing/2014/main" id="{1246AB9B-5058-8D48-809D-7643F8947B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605" y="3227918"/>
            <a:ext cx="444384" cy="59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2">
            <a:extLst>
              <a:ext uri="{FF2B5EF4-FFF2-40B4-BE49-F238E27FC236}">
                <a16:creationId xmlns:a16="http://schemas.microsoft.com/office/drawing/2014/main" id="{F975CB31-4296-1945-974C-058E690C35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735" y="3227918"/>
            <a:ext cx="442267" cy="59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TextBox 108">
            <a:extLst>
              <a:ext uri="{FF2B5EF4-FFF2-40B4-BE49-F238E27FC236}">
                <a16:creationId xmlns:a16="http://schemas.microsoft.com/office/drawing/2014/main" id="{105EA416-3F8F-5E4B-8C38-1A8A614D97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8" y="3958166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Exec Woman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382B49A8-E1AD-534A-83FE-1C9423018E23}"/>
              </a:ext>
            </a:extLst>
          </p:cNvPr>
          <p:cNvCxnSpPr>
            <a:cxnSpLocks/>
          </p:cNvCxnSpPr>
          <p:nvPr/>
        </p:nvCxnSpPr>
        <p:spPr bwMode="auto">
          <a:xfrm>
            <a:off x="1588" y="4779437"/>
            <a:ext cx="12190412" cy="1058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63" name="Picture 2">
            <a:extLst>
              <a:ext uri="{FF2B5EF4-FFF2-40B4-BE49-F238E27FC236}">
                <a16:creationId xmlns:a16="http://schemas.microsoft.com/office/drawing/2014/main" id="{2171020F-95F4-1E46-BFB8-02ED201835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489" y="4049185"/>
            <a:ext cx="442269" cy="590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2">
            <a:extLst>
              <a:ext uri="{FF2B5EF4-FFF2-40B4-BE49-F238E27FC236}">
                <a16:creationId xmlns:a16="http://schemas.microsoft.com/office/drawing/2014/main" id="{275747CB-CC1A-F04B-8FC8-F8A7E29341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5618" y="4047068"/>
            <a:ext cx="442269" cy="59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" name="TextBox 116">
            <a:extLst>
              <a:ext uri="{FF2B5EF4-FFF2-40B4-BE49-F238E27FC236}">
                <a16:creationId xmlns:a16="http://schemas.microsoft.com/office/drawing/2014/main" id="{5BE7D785-EF05-E547-9929-DE8E776B2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2137" y="1490729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Reseller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648FD5A0-899B-7842-8463-4A43F44DF090}"/>
              </a:ext>
            </a:extLst>
          </p:cNvPr>
          <p:cNvCxnSpPr>
            <a:cxnSpLocks/>
          </p:cNvCxnSpPr>
          <p:nvPr/>
        </p:nvCxnSpPr>
        <p:spPr bwMode="auto">
          <a:xfrm flipV="1">
            <a:off x="-4760" y="5611286"/>
            <a:ext cx="12196760" cy="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67" name="Picture 2">
            <a:extLst>
              <a:ext uri="{FF2B5EF4-FFF2-40B4-BE49-F238E27FC236}">
                <a16:creationId xmlns:a16="http://schemas.microsoft.com/office/drawing/2014/main" id="{897D44AE-CCC3-2A4F-AD72-4195D32599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804" y="1579630"/>
            <a:ext cx="440152" cy="59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2">
            <a:extLst>
              <a:ext uri="{FF2B5EF4-FFF2-40B4-BE49-F238E27FC236}">
                <a16:creationId xmlns:a16="http://schemas.microsoft.com/office/drawing/2014/main" id="{AA583B99-0056-B542-A879-C25F608427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819" y="1579630"/>
            <a:ext cx="442267" cy="59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TextBox 147">
            <a:extLst>
              <a:ext uri="{FF2B5EF4-FFF2-40B4-BE49-F238E27FC236}">
                <a16:creationId xmlns:a16="http://schemas.microsoft.com/office/drawing/2014/main" id="{8BE152A3-707D-3745-BB25-F888E62069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4356" y="2327748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Thief</a:t>
            </a:r>
          </a:p>
        </p:txBody>
      </p:sp>
      <p:pic>
        <p:nvPicPr>
          <p:cNvPr id="70" name="Picture 2">
            <a:extLst>
              <a:ext uri="{FF2B5EF4-FFF2-40B4-BE49-F238E27FC236}">
                <a16:creationId xmlns:a16="http://schemas.microsoft.com/office/drawing/2014/main" id="{662C696D-06BB-CA4E-8695-B3FC046EC3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069" y="2450516"/>
            <a:ext cx="387250" cy="535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2">
            <a:extLst>
              <a:ext uri="{FF2B5EF4-FFF2-40B4-BE49-F238E27FC236}">
                <a16:creationId xmlns:a16="http://schemas.microsoft.com/office/drawing/2014/main" id="{5F0FF690-41B6-0542-ACA2-6BDF984FA5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3199" y="2450516"/>
            <a:ext cx="385133" cy="535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icture 2">
            <a:extLst>
              <a:ext uri="{FF2B5EF4-FFF2-40B4-BE49-F238E27FC236}">
                <a16:creationId xmlns:a16="http://schemas.microsoft.com/office/drawing/2014/main" id="{F3FC87FD-4C39-A040-A227-9228C8C351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80773" y="1572685"/>
            <a:ext cx="450732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Picture 2">
            <a:extLst>
              <a:ext uri="{FF2B5EF4-FFF2-40B4-BE49-F238E27FC236}">
                <a16:creationId xmlns:a16="http://schemas.microsoft.com/office/drawing/2014/main" id="{9C9D34C2-4542-2B4D-BE7E-01BED0D466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21902" y="1572685"/>
            <a:ext cx="450732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Picture 2">
            <a:extLst>
              <a:ext uri="{FF2B5EF4-FFF2-40B4-BE49-F238E27FC236}">
                <a16:creationId xmlns:a16="http://schemas.microsoft.com/office/drawing/2014/main" id="{0476C31D-EB98-1C4F-9CAE-557DD89C2D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85006" y="2404534"/>
            <a:ext cx="442267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2">
            <a:extLst>
              <a:ext uri="{FF2B5EF4-FFF2-40B4-BE49-F238E27FC236}">
                <a16:creationId xmlns:a16="http://schemas.microsoft.com/office/drawing/2014/main" id="{F2005C92-B765-8C42-93B7-4F49B3C440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24017" y="2404534"/>
            <a:ext cx="444384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Picture 2">
            <a:extLst>
              <a:ext uri="{FF2B5EF4-FFF2-40B4-BE49-F238E27FC236}">
                <a16:creationId xmlns:a16="http://schemas.microsoft.com/office/drawing/2014/main" id="{26A88289-5B0D-5241-A674-4A2FC54A95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87121" y="3227918"/>
            <a:ext cx="444384" cy="59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2">
            <a:extLst>
              <a:ext uri="{FF2B5EF4-FFF2-40B4-BE49-F238E27FC236}">
                <a16:creationId xmlns:a16="http://schemas.microsoft.com/office/drawing/2014/main" id="{C2B8780E-FF77-1242-AD3D-4CBFE57E20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28250" y="3227918"/>
            <a:ext cx="442269" cy="59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Picture 2">
            <a:extLst>
              <a:ext uri="{FF2B5EF4-FFF2-40B4-BE49-F238E27FC236}">
                <a16:creationId xmlns:a16="http://schemas.microsoft.com/office/drawing/2014/main" id="{0ACD88A8-B36B-0242-A981-38572D5180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85006" y="4049185"/>
            <a:ext cx="442267" cy="590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2">
            <a:extLst>
              <a:ext uri="{FF2B5EF4-FFF2-40B4-BE49-F238E27FC236}">
                <a16:creationId xmlns:a16="http://schemas.microsoft.com/office/drawing/2014/main" id="{A9DA589B-59B4-D040-88B5-71682B4934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26135" y="4049185"/>
            <a:ext cx="442267" cy="590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2">
            <a:extLst>
              <a:ext uri="{FF2B5EF4-FFF2-40B4-BE49-F238E27FC236}">
                <a16:creationId xmlns:a16="http://schemas.microsoft.com/office/drawing/2014/main" id="{97D6B1D2-6F37-BF4A-BBB8-B8D3AF87B5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641320" y="1579630"/>
            <a:ext cx="440152" cy="59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Picture 2">
            <a:extLst>
              <a:ext uri="{FF2B5EF4-FFF2-40B4-BE49-F238E27FC236}">
                <a16:creationId xmlns:a16="http://schemas.microsoft.com/office/drawing/2014/main" id="{482B355C-736F-FA44-B5E8-AFA1FAA636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680333" y="1579630"/>
            <a:ext cx="442269" cy="59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2">
            <a:extLst>
              <a:ext uri="{FF2B5EF4-FFF2-40B4-BE49-F238E27FC236}">
                <a16:creationId xmlns:a16="http://schemas.microsoft.com/office/drawing/2014/main" id="{E970E0A0-6F98-AB44-BFC0-F441E34F3B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662585" y="2452631"/>
            <a:ext cx="38724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2">
            <a:extLst>
              <a:ext uri="{FF2B5EF4-FFF2-40B4-BE49-F238E27FC236}">
                <a16:creationId xmlns:a16="http://schemas.microsoft.com/office/drawing/2014/main" id="{AB68EF05-E0E1-ED45-8383-F2CF281090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03715" y="2452631"/>
            <a:ext cx="38513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8F658B0E-C8FC-6848-9DD7-BECB274F0491}"/>
              </a:ext>
            </a:extLst>
          </p:cNvPr>
          <p:cNvCxnSpPr/>
          <p:nvPr/>
        </p:nvCxnSpPr>
        <p:spPr bwMode="auto">
          <a:xfrm>
            <a:off x="4128029" y="121285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1" name="Straight Connector 30">
            <a:extLst>
              <a:ext uri="{FF2B5EF4-FFF2-40B4-BE49-F238E27FC236}">
                <a16:creationId xmlns:a16="http://schemas.microsoft.com/office/drawing/2014/main" id="{A175069F-ADC7-F745-A9E1-2D591726422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20012" y="1214968"/>
            <a:ext cx="0" cy="504825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F1728D54-1499-A444-A184-2389E86E6EB0}"/>
              </a:ext>
            </a:extLst>
          </p:cNvPr>
          <p:cNvCxnSpPr/>
          <p:nvPr/>
        </p:nvCxnSpPr>
        <p:spPr bwMode="auto">
          <a:xfrm>
            <a:off x="8316207" y="12192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8EFE9905-9879-DA42-AADB-168C37138C43}"/>
              </a:ext>
            </a:extLst>
          </p:cNvPr>
          <p:cNvCxnSpPr/>
          <p:nvPr/>
        </p:nvCxnSpPr>
        <p:spPr bwMode="auto">
          <a:xfrm>
            <a:off x="7294124" y="1214969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F475E782-E277-2D4D-8D4F-C5FA4A8E5A60}"/>
              </a:ext>
            </a:extLst>
          </p:cNvPr>
          <p:cNvCxnSpPr/>
          <p:nvPr/>
        </p:nvCxnSpPr>
        <p:spPr bwMode="auto">
          <a:xfrm>
            <a:off x="9349140" y="121285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358887993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Rectangle 145"/>
          <p:cNvSpPr/>
          <p:nvPr/>
        </p:nvSpPr>
        <p:spPr bwMode="invGray">
          <a:xfrm>
            <a:off x="6072367" y="1561125"/>
            <a:ext cx="497682" cy="4734024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 bwMode="invGray">
          <a:xfrm>
            <a:off x="8185052" y="1548246"/>
            <a:ext cx="569218" cy="4734024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7170" name="Straight Connector 9"/>
          <p:cNvCxnSpPr>
            <a:cxnSpLocks noChangeShapeType="1"/>
          </p:cNvCxnSpPr>
          <p:nvPr/>
        </p:nvCxnSpPr>
        <p:spPr bwMode="auto">
          <a:xfrm flipV="1">
            <a:off x="1589" y="15451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19" name="Straight Connector 318"/>
          <p:cNvCxnSpPr/>
          <p:nvPr/>
        </p:nvCxnSpPr>
        <p:spPr bwMode="auto">
          <a:xfrm flipV="1">
            <a:off x="1589" y="3903139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3" name="Straight Connector 372"/>
          <p:cNvCxnSpPr/>
          <p:nvPr/>
        </p:nvCxnSpPr>
        <p:spPr bwMode="auto">
          <a:xfrm flipV="1">
            <a:off x="12170" y="5073651"/>
            <a:ext cx="12188825" cy="25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1" name="Straight Connector 390"/>
          <p:cNvCxnSpPr/>
          <p:nvPr/>
        </p:nvCxnSpPr>
        <p:spPr bwMode="auto">
          <a:xfrm flipV="1">
            <a:off x="18518" y="5664201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1" name="Straight Connector 120"/>
          <p:cNvCxnSpPr/>
          <p:nvPr/>
        </p:nvCxnSpPr>
        <p:spPr bwMode="auto">
          <a:xfrm>
            <a:off x="2458285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2" name="Straight Connector 121"/>
          <p:cNvCxnSpPr/>
          <p:nvPr/>
        </p:nvCxnSpPr>
        <p:spPr bwMode="auto">
          <a:xfrm>
            <a:off x="3505271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3" name="Straight Connector 122"/>
          <p:cNvCxnSpPr/>
          <p:nvPr/>
        </p:nvCxnSpPr>
        <p:spPr bwMode="auto">
          <a:xfrm>
            <a:off x="4537257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4" name="Straight Connector 123"/>
          <p:cNvCxnSpPr/>
          <p:nvPr/>
        </p:nvCxnSpPr>
        <p:spPr bwMode="auto">
          <a:xfrm>
            <a:off x="8750001" y="1238439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5" name="Straight Connector 124"/>
          <p:cNvCxnSpPr/>
          <p:nvPr/>
        </p:nvCxnSpPr>
        <p:spPr bwMode="auto">
          <a:xfrm>
            <a:off x="9388123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6" name="Straight Connector 125"/>
          <p:cNvCxnSpPr/>
          <p:nvPr/>
        </p:nvCxnSpPr>
        <p:spPr bwMode="auto">
          <a:xfrm>
            <a:off x="10044122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7" name="Straight Connector 126"/>
          <p:cNvCxnSpPr/>
          <p:nvPr/>
        </p:nvCxnSpPr>
        <p:spPr bwMode="auto">
          <a:xfrm>
            <a:off x="10700125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8" name="Straight Connector 127"/>
          <p:cNvCxnSpPr/>
          <p:nvPr/>
        </p:nvCxnSpPr>
        <p:spPr bwMode="auto">
          <a:xfrm>
            <a:off x="11311528" y="1209674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9" name="TextBox 128"/>
          <p:cNvSpPr txBox="1"/>
          <p:nvPr/>
        </p:nvSpPr>
        <p:spPr>
          <a:xfrm>
            <a:off x="1635427" y="1224267"/>
            <a:ext cx="636951" cy="29264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Base product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(hardware, software, etc.)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2600692" y="1224267"/>
            <a:ext cx="807932" cy="969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Virtual Machine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369193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CLOUD VM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6749193" y="122426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RUGGED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9428333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1U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10075866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2U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1066625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3U+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11356665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ALT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7863284" y="1224268"/>
            <a:ext cx="636950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Gut</a:t>
            </a:r>
          </a:p>
        </p:txBody>
      </p:sp>
      <p:cxnSp>
        <p:nvCxnSpPr>
          <p:cNvPr id="138" name="Straight Connector 137"/>
          <p:cNvCxnSpPr/>
          <p:nvPr/>
        </p:nvCxnSpPr>
        <p:spPr bwMode="auto">
          <a:xfrm>
            <a:off x="7628334" y="1229973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9" name="Straight Connector 138"/>
          <p:cNvCxnSpPr/>
          <p:nvPr/>
        </p:nvCxnSpPr>
        <p:spPr bwMode="auto">
          <a:xfrm>
            <a:off x="5578494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0" name="Straight Connector 139"/>
          <p:cNvCxnSpPr/>
          <p:nvPr/>
        </p:nvCxnSpPr>
        <p:spPr bwMode="auto">
          <a:xfrm>
            <a:off x="6561938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1" name="TextBox 140"/>
          <p:cNvSpPr txBox="1"/>
          <p:nvPr/>
        </p:nvSpPr>
        <p:spPr>
          <a:xfrm>
            <a:off x="474296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Color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5710198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Hosted/SaaS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879138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DESKTOP</a:t>
            </a:r>
          </a:p>
        </p:txBody>
      </p:sp>
      <p:cxnSp>
        <p:nvCxnSpPr>
          <p:cNvPr id="144" name="Straight Connector 143"/>
          <p:cNvCxnSpPr/>
          <p:nvPr/>
        </p:nvCxnSpPr>
        <p:spPr bwMode="auto">
          <a:xfrm>
            <a:off x="1431923" y="1217085"/>
            <a:ext cx="0" cy="5046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9CBF369F-B6F4-434F-884E-8BD3E58FDCF5}"/>
              </a:ext>
            </a:extLst>
          </p:cNvPr>
          <p:cNvCxnSpPr/>
          <p:nvPr/>
        </p:nvCxnSpPr>
        <p:spPr bwMode="auto">
          <a:xfrm flipV="1">
            <a:off x="0" y="2142073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7" name="Title 1">
            <a:extLst>
              <a:ext uri="{FF2B5EF4-FFF2-40B4-BE49-F238E27FC236}">
                <a16:creationId xmlns:a16="http://schemas.microsoft.com/office/drawing/2014/main" id="{F5B60302-F27B-8A4C-A974-AC787E56CE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96B1C7"/>
                </a:solidFill>
                <a:latin typeface="Arial" charset="0"/>
              </a:rPr>
              <a:t>Other </a:t>
            </a:r>
            <a:r>
              <a:rPr lang="en-US" sz="2400" dirty="0">
                <a:latin typeface="Arial" charset="0"/>
              </a:rPr>
              <a:t>– Products 1</a:t>
            </a:r>
          </a:p>
        </p:txBody>
      </p:sp>
      <p:cxnSp>
        <p:nvCxnSpPr>
          <p:cNvPr id="259" name="Straight Connector 258">
            <a:extLst>
              <a:ext uri="{FF2B5EF4-FFF2-40B4-BE49-F238E27FC236}">
                <a16:creationId xmlns:a16="http://schemas.microsoft.com/office/drawing/2014/main" id="{25E0042C-BDCC-2F48-BFC5-F3E7B38264E2}"/>
              </a:ext>
            </a:extLst>
          </p:cNvPr>
          <p:cNvCxnSpPr/>
          <p:nvPr/>
        </p:nvCxnSpPr>
        <p:spPr bwMode="auto">
          <a:xfrm flipV="1">
            <a:off x="-1" y="2717124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0" name="Straight Connector 259">
            <a:extLst>
              <a:ext uri="{FF2B5EF4-FFF2-40B4-BE49-F238E27FC236}">
                <a16:creationId xmlns:a16="http://schemas.microsoft.com/office/drawing/2014/main" id="{AECFE746-2A3A-654B-9A7D-3E2D6A3A4D79}"/>
              </a:ext>
            </a:extLst>
          </p:cNvPr>
          <p:cNvCxnSpPr/>
          <p:nvPr/>
        </p:nvCxnSpPr>
        <p:spPr bwMode="auto">
          <a:xfrm flipV="1">
            <a:off x="-7931" y="3314354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2" name="TextBox 190">
            <a:extLst>
              <a:ext uri="{FF2B5EF4-FFF2-40B4-BE49-F238E27FC236}">
                <a16:creationId xmlns:a16="http://schemas.microsoft.com/office/drawing/2014/main" id="{94988218-77C5-874B-99BB-C3E593DA41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29" y="1598137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FortiCamera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03" name="Picture 191">
            <a:extLst>
              <a:ext uri="{FF2B5EF4-FFF2-40B4-BE49-F238E27FC236}">
                <a16:creationId xmlns:a16="http://schemas.microsoft.com/office/drawing/2014/main" id="{2C2987AF-DC73-604B-A29D-FC712D234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554" y="1629521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192">
            <a:extLst>
              <a:ext uri="{FF2B5EF4-FFF2-40B4-BE49-F238E27FC236}">
                <a16:creationId xmlns:a16="http://schemas.microsoft.com/office/drawing/2014/main" id="{02741EAF-85A5-1245-AF19-07978B024A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809" y="1629521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Picture 193">
            <a:extLst>
              <a:ext uri="{FF2B5EF4-FFF2-40B4-BE49-F238E27FC236}">
                <a16:creationId xmlns:a16="http://schemas.microsoft.com/office/drawing/2014/main" id="{1DA1FBE6-75EB-F44E-ADA0-EAD819FC6D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6846" y="1807321"/>
            <a:ext cx="306836" cy="323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Picture 239">
            <a:extLst>
              <a:ext uri="{FF2B5EF4-FFF2-40B4-BE49-F238E27FC236}">
                <a16:creationId xmlns:a16="http://schemas.microsoft.com/office/drawing/2014/main" id="{6463C67C-1525-C348-B42E-5583527D5F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4823" y="1648626"/>
            <a:ext cx="306836" cy="296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531C6E0A-F894-3C46-B54B-9B5D0114D11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619" y="1737472"/>
            <a:ext cx="365458" cy="329803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94550573-0350-694A-9B71-95046BFAF63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611" y="1742948"/>
            <a:ext cx="368311" cy="332378"/>
          </a:xfrm>
          <a:prstGeom prst="rect">
            <a:avLst/>
          </a:prstGeom>
        </p:spPr>
      </p:pic>
      <p:sp>
        <p:nvSpPr>
          <p:cNvPr id="111" name="TextBox 275">
            <a:extLst>
              <a:ext uri="{FF2B5EF4-FFF2-40B4-BE49-F238E27FC236}">
                <a16:creationId xmlns:a16="http://schemas.microsoft.com/office/drawing/2014/main" id="{25C05377-659A-2741-8081-C7612C85F0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29" y="2186757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FortiFone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12" name="Picture 276">
            <a:extLst>
              <a:ext uri="{FF2B5EF4-FFF2-40B4-BE49-F238E27FC236}">
                <a16:creationId xmlns:a16="http://schemas.microsoft.com/office/drawing/2014/main" id="{28BC4BBC-0A87-764D-B43F-2BAC1101B9F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624" y="2214129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" name="Picture 277">
            <a:extLst>
              <a:ext uri="{FF2B5EF4-FFF2-40B4-BE49-F238E27FC236}">
                <a16:creationId xmlns:a16="http://schemas.microsoft.com/office/drawing/2014/main" id="{328DDB48-DF06-BA46-9958-678DF4235DF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809" y="2206428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Picture 195">
            <a:extLst>
              <a:ext uri="{FF2B5EF4-FFF2-40B4-BE49-F238E27FC236}">
                <a16:creationId xmlns:a16="http://schemas.microsoft.com/office/drawing/2014/main" id="{F67FF006-8E33-FB43-8C0B-DCE14C77EF3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4860" y="2420001"/>
            <a:ext cx="4465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Picture 114">
            <a:extLst>
              <a:ext uri="{FF2B5EF4-FFF2-40B4-BE49-F238E27FC236}">
                <a16:creationId xmlns:a16="http://schemas.microsoft.com/office/drawing/2014/main" id="{A2EAC1DD-0B20-2D4A-A8A6-BFA96173B4E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5276" y="2265751"/>
            <a:ext cx="310224" cy="378119"/>
          </a:xfrm>
          <a:prstGeom prst="rect">
            <a:avLst/>
          </a:prstGeom>
        </p:spPr>
      </p:pic>
      <p:pic>
        <p:nvPicPr>
          <p:cNvPr id="116" name="Picture 115">
            <a:extLst>
              <a:ext uri="{FF2B5EF4-FFF2-40B4-BE49-F238E27FC236}">
                <a16:creationId xmlns:a16="http://schemas.microsoft.com/office/drawing/2014/main" id="{D940ED6F-8422-0941-92BB-DE04388B696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2586" y="2270736"/>
            <a:ext cx="300537" cy="367549"/>
          </a:xfrm>
          <a:prstGeom prst="rect">
            <a:avLst/>
          </a:prstGeom>
        </p:spPr>
      </p:pic>
      <p:pic>
        <p:nvPicPr>
          <p:cNvPr id="117" name="Picture 378">
            <a:extLst>
              <a:ext uri="{FF2B5EF4-FFF2-40B4-BE49-F238E27FC236}">
                <a16:creationId xmlns:a16="http://schemas.microsoft.com/office/drawing/2014/main" id="{ABFE30E4-57DD-C148-9A23-E082D68CF08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5904" y="2156293"/>
            <a:ext cx="446500" cy="30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9" name="Picture 290">
            <a:extLst>
              <a:ext uri="{FF2B5EF4-FFF2-40B4-BE49-F238E27FC236}">
                <a16:creationId xmlns:a16="http://schemas.microsoft.com/office/drawing/2014/main" id="{88446143-D50F-C740-B100-7B35397B9C4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442" y="2832520"/>
            <a:ext cx="438203" cy="438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0" name="Picture 291">
            <a:extLst>
              <a:ext uri="{FF2B5EF4-FFF2-40B4-BE49-F238E27FC236}">
                <a16:creationId xmlns:a16="http://schemas.microsoft.com/office/drawing/2014/main" id="{77BD918C-9973-2742-A695-069A344207F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035" y="2826227"/>
            <a:ext cx="443598" cy="445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1" name="Picture 304">
            <a:extLst>
              <a:ext uri="{FF2B5EF4-FFF2-40B4-BE49-F238E27FC236}">
                <a16:creationId xmlns:a16="http://schemas.microsoft.com/office/drawing/2014/main" id="{8B54C2C2-F449-994E-BEBA-067E574227B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9007" y="2822946"/>
            <a:ext cx="461313" cy="455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2" name="Picture 305">
            <a:extLst>
              <a:ext uri="{FF2B5EF4-FFF2-40B4-BE49-F238E27FC236}">
                <a16:creationId xmlns:a16="http://schemas.microsoft.com/office/drawing/2014/main" id="{6E8A6E12-E4D8-954A-81B7-8E46823924E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679" y="2829728"/>
            <a:ext cx="452403" cy="45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3" name="Picture 302">
            <a:extLst>
              <a:ext uri="{FF2B5EF4-FFF2-40B4-BE49-F238E27FC236}">
                <a16:creationId xmlns:a16="http://schemas.microsoft.com/office/drawing/2014/main" id="{86CCB78A-9520-9B4A-AF47-A8636D3F23A1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387" y="2986054"/>
            <a:ext cx="442084" cy="120569"/>
          </a:xfrm>
          <a:prstGeom prst="rect">
            <a:avLst/>
          </a:prstGeom>
        </p:spPr>
      </p:pic>
      <p:pic>
        <p:nvPicPr>
          <p:cNvPr id="304" name="Picture 303">
            <a:extLst>
              <a:ext uri="{FF2B5EF4-FFF2-40B4-BE49-F238E27FC236}">
                <a16:creationId xmlns:a16="http://schemas.microsoft.com/office/drawing/2014/main" id="{08591E67-3A33-334C-A375-7939678230E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5054" y="2985490"/>
            <a:ext cx="433215" cy="118149"/>
          </a:xfrm>
          <a:prstGeom prst="rect">
            <a:avLst/>
          </a:prstGeom>
        </p:spPr>
      </p:pic>
      <p:sp>
        <p:nvSpPr>
          <p:cNvPr id="305" name="TextBox 289">
            <a:extLst>
              <a:ext uri="{FF2B5EF4-FFF2-40B4-BE49-F238E27FC236}">
                <a16:creationId xmlns:a16="http://schemas.microsoft.com/office/drawing/2014/main" id="{DFD4AF56-681E-E348-AF4B-ED077E9CA5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9" y="2789314"/>
            <a:ext cx="151937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FortiRecorder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306" name="Picture 298">
            <a:extLst>
              <a:ext uri="{FF2B5EF4-FFF2-40B4-BE49-F238E27FC236}">
                <a16:creationId xmlns:a16="http://schemas.microsoft.com/office/drawing/2014/main" id="{AA9741DC-05B2-A243-99E7-97E99387F142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8340" y="2743201"/>
            <a:ext cx="45919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" name="Picture 301">
            <a:extLst>
              <a:ext uri="{FF2B5EF4-FFF2-40B4-BE49-F238E27FC236}">
                <a16:creationId xmlns:a16="http://schemas.microsoft.com/office/drawing/2014/main" id="{7AC281B8-B23E-3D4B-BE31-574D4B0B19D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5874" y="2743202"/>
            <a:ext cx="459198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" name="Picture 327">
            <a:extLst>
              <a:ext uri="{FF2B5EF4-FFF2-40B4-BE49-F238E27FC236}">
                <a16:creationId xmlns:a16="http://schemas.microsoft.com/office/drawing/2014/main" id="{D9B3D77B-3BF0-E245-9FD6-A1D54B76F25D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5143" y="2984500"/>
            <a:ext cx="444384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" name="Picture 328">
            <a:extLst>
              <a:ext uri="{FF2B5EF4-FFF2-40B4-BE49-F238E27FC236}">
                <a16:creationId xmlns:a16="http://schemas.microsoft.com/office/drawing/2014/main" id="{C36A0474-72F8-104F-B761-2AC669B23059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5746" y="2984501"/>
            <a:ext cx="459196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8" name="Straight Connector 147">
            <a:extLst>
              <a:ext uri="{FF2B5EF4-FFF2-40B4-BE49-F238E27FC236}">
                <a16:creationId xmlns:a16="http://schemas.microsoft.com/office/drawing/2014/main" id="{61A7E10E-31F1-1242-AE08-0340CDD83841}"/>
              </a:ext>
            </a:extLst>
          </p:cNvPr>
          <p:cNvCxnSpPr/>
          <p:nvPr/>
        </p:nvCxnSpPr>
        <p:spPr bwMode="auto">
          <a:xfrm flipV="1">
            <a:off x="-529" y="4487336"/>
            <a:ext cx="12188825" cy="25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3DBA0969-5117-0345-AF15-FFBCF9785A7C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586057" y="1628967"/>
            <a:ext cx="443612" cy="44361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BF7FE43-EE2E-084C-B498-BE08401F42FC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083635" y="1629521"/>
            <a:ext cx="444627" cy="44462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2D26597-B722-3943-9728-0DBDF2BACCCF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586598" y="2213468"/>
            <a:ext cx="443071" cy="44307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CB843D7B-24DF-7647-AF6F-703D46A19738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5083087" y="2213106"/>
            <a:ext cx="445176" cy="44343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39B69225-5D77-BD4E-8634-83D1275B0F8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4584626" y="2824988"/>
            <a:ext cx="445697" cy="43967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049ED9EE-E493-9A49-8454-5DEA7B617723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5079827" y="2830654"/>
            <a:ext cx="448435" cy="446680"/>
          </a:xfrm>
          <a:prstGeom prst="rect">
            <a:avLst/>
          </a:prstGeom>
        </p:spPr>
      </p:pic>
      <p:sp>
        <p:nvSpPr>
          <p:cNvPr id="109" name="TextBox 199">
            <a:extLst>
              <a:ext uri="{FF2B5EF4-FFF2-40B4-BE49-F238E27FC236}">
                <a16:creationId xmlns:a16="http://schemas.microsoft.com/office/drawing/2014/main" id="{5E019B21-9EC9-CC4D-B539-B3CF9FADAF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70" y="3377148"/>
            <a:ext cx="151937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FortiVoice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10" name="Picture 150">
            <a:extLst>
              <a:ext uri="{FF2B5EF4-FFF2-40B4-BE49-F238E27FC236}">
                <a16:creationId xmlns:a16="http://schemas.microsoft.com/office/drawing/2014/main" id="{A73D6B5B-1D58-9E42-8E8A-5D0F42DEAFCE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550" y="3400953"/>
            <a:ext cx="445544" cy="447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" name="Picture 160">
            <a:extLst>
              <a:ext uri="{FF2B5EF4-FFF2-40B4-BE49-F238E27FC236}">
                <a16:creationId xmlns:a16="http://schemas.microsoft.com/office/drawing/2014/main" id="{8C622B99-3DCA-3648-BD08-FAB7442D8CF3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954" y="3403066"/>
            <a:ext cx="461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" name="Picture 168">
            <a:extLst>
              <a:ext uri="{FF2B5EF4-FFF2-40B4-BE49-F238E27FC236}">
                <a16:creationId xmlns:a16="http://schemas.microsoft.com/office/drawing/2014/main" id="{E2E13C0B-EE35-124C-B573-A81C7B9D62A6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038" y="3400952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Picture 169">
            <a:extLst>
              <a:ext uri="{FF2B5EF4-FFF2-40B4-BE49-F238E27FC236}">
                <a16:creationId xmlns:a16="http://schemas.microsoft.com/office/drawing/2014/main" id="{DC67E1C6-7610-FE49-9B5B-27C68D1C4DAC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000" y="3400952"/>
            <a:ext cx="459196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9" name="Picture 172">
            <a:extLst>
              <a:ext uri="{FF2B5EF4-FFF2-40B4-BE49-F238E27FC236}">
                <a16:creationId xmlns:a16="http://schemas.microsoft.com/office/drawing/2014/main" id="{F3071F28-4347-1446-8DD3-612E11C334B8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8105" y="3326868"/>
            <a:ext cx="461313" cy="319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" name="Picture 192">
            <a:extLst>
              <a:ext uri="{FF2B5EF4-FFF2-40B4-BE49-F238E27FC236}">
                <a16:creationId xmlns:a16="http://schemas.microsoft.com/office/drawing/2014/main" id="{70640BA7-1225-1343-8EFD-F908469956F7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9037" y="3337451"/>
            <a:ext cx="461313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" name="Picture 284">
            <a:extLst>
              <a:ext uri="{FF2B5EF4-FFF2-40B4-BE49-F238E27FC236}">
                <a16:creationId xmlns:a16="http://schemas.microsoft.com/office/drawing/2014/main" id="{D83DB09F-43F3-5B43-99AA-A0AE02EF6D82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3705" y="3599917"/>
            <a:ext cx="448616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Picture 286">
            <a:extLst>
              <a:ext uri="{FF2B5EF4-FFF2-40B4-BE49-F238E27FC236}">
                <a16:creationId xmlns:a16="http://schemas.microsoft.com/office/drawing/2014/main" id="{EB832559-D842-E34F-A1EA-8F8199ED1A32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7587" y="3599917"/>
            <a:ext cx="444384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" name="Picture 152">
            <a:extLst>
              <a:ext uri="{FF2B5EF4-FFF2-40B4-BE49-F238E27FC236}">
                <a16:creationId xmlns:a16="http://schemas.microsoft.com/office/drawing/2014/main" id="{8E7F96C3-D3D3-9D4A-822B-BC68398C288A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301" y="3383097"/>
            <a:ext cx="411760" cy="503571"/>
          </a:xfrm>
          <a:prstGeom prst="rect">
            <a:avLst/>
          </a:prstGeom>
        </p:spPr>
      </p:pic>
      <p:pic>
        <p:nvPicPr>
          <p:cNvPr id="154" name="Picture 153">
            <a:extLst>
              <a:ext uri="{FF2B5EF4-FFF2-40B4-BE49-F238E27FC236}">
                <a16:creationId xmlns:a16="http://schemas.microsoft.com/office/drawing/2014/main" id="{36ABFAC6-080B-5742-B720-AE08275C15C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169" y="3370574"/>
            <a:ext cx="415958" cy="508706"/>
          </a:xfrm>
          <a:prstGeom prst="rect">
            <a:avLst/>
          </a:prstGeom>
        </p:spPr>
      </p:pic>
      <p:pic>
        <p:nvPicPr>
          <p:cNvPr id="155" name="Picture 154" descr="cloud-service-fortivoice-dk.emf">
            <a:extLst>
              <a:ext uri="{FF2B5EF4-FFF2-40B4-BE49-F238E27FC236}">
                <a16:creationId xmlns:a16="http://schemas.microsoft.com/office/drawing/2014/main" id="{BEF34EDD-A3BF-484D-A587-59E0E0F6967D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589" y="3469272"/>
            <a:ext cx="457821" cy="355601"/>
          </a:xfrm>
          <a:prstGeom prst="rect">
            <a:avLst/>
          </a:prstGeom>
        </p:spPr>
      </p:pic>
      <p:pic>
        <p:nvPicPr>
          <p:cNvPr id="156" name="Picture 155" descr="cloud-service-fortivoice-lt.emf">
            <a:extLst>
              <a:ext uri="{FF2B5EF4-FFF2-40B4-BE49-F238E27FC236}">
                <a16:creationId xmlns:a16="http://schemas.microsoft.com/office/drawing/2014/main" id="{5D7450F2-94A9-654D-9ADF-DC115E972C5B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889" y="3469273"/>
            <a:ext cx="459345" cy="356785"/>
          </a:xfrm>
          <a:prstGeom prst="rect">
            <a:avLst/>
          </a:prstGeom>
        </p:spPr>
      </p:pic>
      <p:pic>
        <p:nvPicPr>
          <p:cNvPr id="157" name="Picture 156">
            <a:extLst>
              <a:ext uri="{FF2B5EF4-FFF2-40B4-BE49-F238E27FC236}">
                <a16:creationId xmlns:a16="http://schemas.microsoft.com/office/drawing/2014/main" id="{143D0AC5-36A2-474F-835A-348CE58B6527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597483" y="3401729"/>
            <a:ext cx="444089" cy="444089"/>
          </a:xfrm>
          <a:prstGeom prst="rect">
            <a:avLst/>
          </a:prstGeom>
        </p:spPr>
      </p:pic>
      <p:pic>
        <p:nvPicPr>
          <p:cNvPr id="158" name="Picture 157">
            <a:extLst>
              <a:ext uri="{FF2B5EF4-FFF2-40B4-BE49-F238E27FC236}">
                <a16:creationId xmlns:a16="http://schemas.microsoft.com/office/drawing/2014/main" id="{6B7DECF8-8893-5A4C-8760-3ADAC0DA0E0D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5087315" y="3397846"/>
            <a:ext cx="451684" cy="449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579430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itle 1">
            <a:extLst>
              <a:ext uri="{FF2B5EF4-FFF2-40B4-BE49-F238E27FC236}">
                <a16:creationId xmlns:a16="http://schemas.microsoft.com/office/drawing/2014/main" id="{F5B60302-F27B-8A4C-A974-AC787E56CE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96B1C7"/>
                </a:solidFill>
                <a:latin typeface="Arial" charset="0"/>
              </a:rPr>
              <a:t>Other </a:t>
            </a:r>
            <a:r>
              <a:rPr lang="en-US" sz="2400" dirty="0">
                <a:latin typeface="Arial" charset="0"/>
              </a:rPr>
              <a:t>– Product Wireframe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4D68CC03-7DEA-E940-AEA9-91A8A2351ADB}"/>
              </a:ext>
            </a:extLst>
          </p:cNvPr>
          <p:cNvCxnSpPr>
            <a:cxnSpLocks/>
          </p:cNvCxnSpPr>
          <p:nvPr/>
        </p:nvCxnSpPr>
        <p:spPr bwMode="auto">
          <a:xfrm>
            <a:off x="1442067" y="1404592"/>
            <a:ext cx="0" cy="483919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7">
            <a:extLst>
              <a:ext uri="{FF2B5EF4-FFF2-40B4-BE49-F238E27FC236}">
                <a16:creationId xmlns:a16="http://schemas.microsoft.com/office/drawing/2014/main" id="{B479BB7F-AA7C-C945-8AFA-290F4224C94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88" y="1404592"/>
            <a:ext cx="12190412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18858FE2-B1E6-3748-9D52-D6FD575139C4}"/>
              </a:ext>
            </a:extLst>
          </p:cNvPr>
          <p:cNvCxnSpPr/>
          <p:nvPr/>
        </p:nvCxnSpPr>
        <p:spPr bwMode="auto">
          <a:xfrm flipV="1">
            <a:off x="0" y="2370826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BEF3501F-A645-7841-8208-F2891284D0C8}"/>
              </a:ext>
            </a:extLst>
          </p:cNvPr>
          <p:cNvCxnSpPr>
            <a:cxnSpLocks/>
          </p:cNvCxnSpPr>
          <p:nvPr/>
        </p:nvCxnSpPr>
        <p:spPr bwMode="auto">
          <a:xfrm flipH="1">
            <a:off x="-23043" y="3259610"/>
            <a:ext cx="12215043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0991EB65-B146-F34C-82FC-64375E22BF28}"/>
              </a:ext>
            </a:extLst>
          </p:cNvPr>
          <p:cNvCxnSpPr>
            <a:cxnSpLocks/>
          </p:cNvCxnSpPr>
          <p:nvPr/>
        </p:nvCxnSpPr>
        <p:spPr bwMode="auto">
          <a:xfrm flipV="1">
            <a:off x="-13564" y="5388172"/>
            <a:ext cx="12188825" cy="23282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8" name="TextBox 44">
            <a:extLst>
              <a:ext uri="{FF2B5EF4-FFF2-40B4-BE49-F238E27FC236}">
                <a16:creationId xmlns:a16="http://schemas.microsoft.com/office/drawing/2014/main" id="{3EBD9126-C4CC-BF43-ABE7-0DCD8D1E93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2" y="2505860"/>
            <a:ext cx="1114271" cy="29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FortiFone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17" name="TextBox 44">
            <a:extLst>
              <a:ext uri="{FF2B5EF4-FFF2-40B4-BE49-F238E27FC236}">
                <a16:creationId xmlns:a16="http://schemas.microsoft.com/office/drawing/2014/main" id="{DB173CD2-5A6C-484A-96B4-7FB021092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504" y="4315412"/>
            <a:ext cx="1114271" cy="29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latin typeface="Arial"/>
                <a:ea typeface="ＭＳ Ｐゴシック"/>
                <a:cs typeface="Helvetica 55 Roman" charset="0"/>
              </a:rPr>
              <a:t>FortiVoice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8" name="Picture 2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D4522C09-4F7B-7146-AE78-17D1B32F7B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1073" y="4458358"/>
            <a:ext cx="771526" cy="250432"/>
          </a:xfrm>
          <a:prstGeom prst="rect">
            <a:avLst/>
          </a:prstGeom>
        </p:spPr>
      </p:pic>
      <p:pic>
        <p:nvPicPr>
          <p:cNvPr id="19" name="Picture 3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557223A1-1B71-E244-AB24-98479EDDA1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9834" y="4489796"/>
            <a:ext cx="775120" cy="218994"/>
          </a:xfrm>
          <a:prstGeom prst="rect">
            <a:avLst/>
          </a:prstGeom>
        </p:spPr>
      </p:pic>
      <p:pic>
        <p:nvPicPr>
          <p:cNvPr id="20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A809BF20-2349-7241-89F0-D172AC12EF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52068" y="4464845"/>
            <a:ext cx="797315" cy="243945"/>
          </a:xfrm>
          <a:prstGeom prst="rect">
            <a:avLst/>
          </a:prstGeom>
        </p:spPr>
      </p:pic>
      <p:pic>
        <p:nvPicPr>
          <p:cNvPr id="21" name="Picture 5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4ED6C376-8B55-0C46-886E-567B8966D9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17956" y="4502258"/>
            <a:ext cx="1209675" cy="206532"/>
          </a:xfrm>
          <a:prstGeom prst="rect">
            <a:avLst/>
          </a:prstGeom>
        </p:spPr>
      </p:pic>
      <p:pic>
        <p:nvPicPr>
          <p:cNvPr id="22" name="Picture 6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514F601A-57DD-3C4E-891E-B576C941033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62599" y="4463388"/>
            <a:ext cx="1200150" cy="245402"/>
          </a:xfrm>
          <a:prstGeom prst="rect">
            <a:avLst/>
          </a:prstGeom>
        </p:spPr>
      </p:pic>
      <p:pic>
        <p:nvPicPr>
          <p:cNvPr id="23" name="Picture 7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D79EB565-BBDC-9E41-8EBA-435AE375775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15790" y="4463325"/>
            <a:ext cx="1219200" cy="245465"/>
          </a:xfrm>
          <a:prstGeom prst="rect">
            <a:avLst/>
          </a:prstGeom>
        </p:spPr>
      </p:pic>
      <p:pic>
        <p:nvPicPr>
          <p:cNvPr id="24" name="Picture 8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E8C708CA-FEF6-2C40-BC61-C47DA2F3184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17774" y="4425729"/>
            <a:ext cx="1331433" cy="283061"/>
          </a:xfrm>
          <a:prstGeom prst="rect">
            <a:avLst/>
          </a:prstGeom>
        </p:spPr>
      </p:pic>
      <p:pic>
        <p:nvPicPr>
          <p:cNvPr id="25" name="Picture 9" descr="A picture containing computer&#10;&#10;Description generated with very high confidence">
            <a:extLst>
              <a:ext uri="{FF2B5EF4-FFF2-40B4-BE49-F238E27FC236}">
                <a16:creationId xmlns:a16="http://schemas.microsoft.com/office/drawing/2014/main" id="{DCEB99B9-78D2-2B43-8447-D9A07C964AB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359118" y="4422551"/>
            <a:ext cx="1390650" cy="286239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310D26A2-E5A9-4845-83F1-E12193D08A9F}"/>
              </a:ext>
            </a:extLst>
          </p:cNvPr>
          <p:cNvSpPr txBox="1"/>
          <p:nvPr/>
        </p:nvSpPr>
        <p:spPr>
          <a:xfrm>
            <a:off x="1617401" y="4224636"/>
            <a:ext cx="636950" cy="96950"/>
          </a:xfrm>
          <a:prstGeom prst="rect">
            <a:avLst/>
          </a:prstGeom>
          <a:noFill/>
        </p:spPr>
        <p:txBody>
          <a:bodyPr lIns="0" tIns="0" rIns="0" bIns="0" anchor="t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</a:rPr>
              <a:t>FVE-20E4</a:t>
            </a:r>
            <a:endParaRPr 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85DCE9F-1C48-8E44-97A7-84F8611EA7D0}"/>
              </a:ext>
            </a:extLst>
          </p:cNvPr>
          <p:cNvSpPr txBox="1"/>
          <p:nvPr/>
        </p:nvSpPr>
        <p:spPr>
          <a:xfrm>
            <a:off x="3670182" y="4224636"/>
            <a:ext cx="636950" cy="96950"/>
          </a:xfrm>
          <a:prstGeom prst="rect">
            <a:avLst/>
          </a:prstGeom>
          <a:noFill/>
        </p:spPr>
        <p:txBody>
          <a:bodyPr lIns="0" tIns="0" rIns="0" bIns="0" anchor="t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FVE-100E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3F4B808-7CBF-2F41-9FCE-806BEA2C6D24}"/>
              </a:ext>
            </a:extLst>
          </p:cNvPr>
          <p:cNvSpPr txBox="1"/>
          <p:nvPr/>
        </p:nvSpPr>
        <p:spPr>
          <a:xfrm>
            <a:off x="2626915" y="4224636"/>
            <a:ext cx="636950" cy="96950"/>
          </a:xfrm>
          <a:prstGeom prst="rect">
            <a:avLst/>
          </a:prstGeom>
          <a:noFill/>
        </p:spPr>
        <p:txBody>
          <a:bodyPr lIns="0" tIns="0" rIns="0" bIns="0" anchor="t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</a:rPr>
              <a:t>FVE-50E6</a:t>
            </a:r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B107FBA-5B75-BB47-B26F-DDF3C81BEB4B}"/>
              </a:ext>
            </a:extLst>
          </p:cNvPr>
          <p:cNvSpPr txBox="1"/>
          <p:nvPr/>
        </p:nvSpPr>
        <p:spPr>
          <a:xfrm>
            <a:off x="4841936" y="4224636"/>
            <a:ext cx="636950" cy="96950"/>
          </a:xfrm>
          <a:prstGeom prst="rect">
            <a:avLst/>
          </a:prstGeom>
          <a:noFill/>
        </p:spPr>
        <p:txBody>
          <a:bodyPr lIns="0" tIns="0" rIns="0" bIns="0" anchor="t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FVE-200F8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889515B-27AD-8349-8CFE-5AA8992D933B}"/>
              </a:ext>
            </a:extLst>
          </p:cNvPr>
          <p:cNvSpPr txBox="1"/>
          <p:nvPr/>
        </p:nvSpPr>
        <p:spPr>
          <a:xfrm>
            <a:off x="6121521" y="4224636"/>
            <a:ext cx="636950" cy="96950"/>
          </a:xfrm>
          <a:prstGeom prst="rect">
            <a:avLst/>
          </a:prstGeom>
          <a:noFill/>
        </p:spPr>
        <p:txBody>
          <a:bodyPr lIns="0" tIns="0" rIns="0" bIns="0" anchor="t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FVE-300E​-T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94D50F5-CC22-C94B-AC16-84BF968ECAC1}"/>
              </a:ext>
            </a:extLst>
          </p:cNvPr>
          <p:cNvSpPr txBox="1"/>
          <p:nvPr/>
        </p:nvSpPr>
        <p:spPr>
          <a:xfrm>
            <a:off x="7584417" y="4224636"/>
            <a:ext cx="636950" cy="96950"/>
          </a:xfrm>
          <a:prstGeom prst="rect">
            <a:avLst/>
          </a:prstGeom>
          <a:noFill/>
        </p:spPr>
        <p:txBody>
          <a:bodyPr lIns="0" tIns="0" rIns="0" bIns="0" anchor="t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FVE-500​F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0CD2E35-D6EC-8244-99F4-843A97BED0B7}"/>
              </a:ext>
            </a:extLst>
          </p:cNvPr>
          <p:cNvSpPr txBox="1"/>
          <p:nvPr/>
        </p:nvSpPr>
        <p:spPr>
          <a:xfrm>
            <a:off x="9133577" y="4224636"/>
            <a:ext cx="636950" cy="96950"/>
          </a:xfrm>
          <a:prstGeom prst="rect">
            <a:avLst/>
          </a:prstGeom>
          <a:noFill/>
        </p:spPr>
        <p:txBody>
          <a:bodyPr lIns="0" tIns="0" rIns="0" bIns="0" anchor="t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2000F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BEA4D29-E57A-DD40-8263-CF73C91D55E9}"/>
              </a:ext>
            </a:extLst>
          </p:cNvPr>
          <p:cNvSpPr txBox="1"/>
          <p:nvPr/>
        </p:nvSpPr>
        <p:spPr>
          <a:xfrm>
            <a:off x="10715086" y="4224636"/>
            <a:ext cx="636950" cy="96950"/>
          </a:xfrm>
          <a:prstGeom prst="rect">
            <a:avLst/>
          </a:prstGeom>
          <a:noFill/>
        </p:spPr>
        <p:txBody>
          <a:bodyPr lIns="0" tIns="0" rIns="0" bIns="0" anchor="t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5000F</a:t>
            </a:r>
          </a:p>
        </p:txBody>
      </p:sp>
      <p:pic>
        <p:nvPicPr>
          <p:cNvPr id="34" name="Picture 10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FC9622AC-12F0-8A4D-9932-7F6F100166D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01408" y="5090084"/>
            <a:ext cx="866954" cy="199209"/>
          </a:xfrm>
          <a:prstGeom prst="rect">
            <a:avLst/>
          </a:prstGeom>
        </p:spPr>
      </p:pic>
      <p:pic>
        <p:nvPicPr>
          <p:cNvPr id="35" name="Picture 11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EE132400-4604-B34A-B9C4-1DBCBD65261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529389" y="5090009"/>
            <a:ext cx="866955" cy="199360"/>
          </a:xfrm>
          <a:prstGeom prst="rect">
            <a:avLst/>
          </a:prstGeom>
        </p:spPr>
      </p:pic>
      <p:pic>
        <p:nvPicPr>
          <p:cNvPr id="36" name="Picture 12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D9B6BD48-35EC-0540-AE1B-A0B1CC480C3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71747" y="5042422"/>
            <a:ext cx="917276" cy="247806"/>
          </a:xfrm>
          <a:prstGeom prst="rect">
            <a:avLst/>
          </a:prstGeom>
        </p:spPr>
      </p:pic>
      <p:pic>
        <p:nvPicPr>
          <p:cNvPr id="37" name="Picture 13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0C758664-158C-764B-8482-570BE45CF1B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653643" y="5087522"/>
            <a:ext cx="1269522" cy="193548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8088B772-0FEE-E340-957C-A440F1A6DF9A}"/>
              </a:ext>
            </a:extLst>
          </p:cNvPr>
          <p:cNvSpPr txBox="1"/>
          <p:nvPr/>
        </p:nvSpPr>
        <p:spPr>
          <a:xfrm>
            <a:off x="1603023" y="4880987"/>
            <a:ext cx="636950" cy="96950"/>
          </a:xfrm>
          <a:prstGeom prst="rect">
            <a:avLst/>
          </a:prstGeom>
          <a:noFill/>
        </p:spPr>
        <p:txBody>
          <a:bodyPr lIns="0" tIns="0" rIns="0" bIns="0" anchor="t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</a:rPr>
              <a:t>FVE-GT01</a:t>
            </a:r>
            <a:endParaRPr lang="en-US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321C13A-058D-A94C-8FCB-9F7FD73DB5E6}"/>
              </a:ext>
            </a:extLst>
          </p:cNvPr>
          <p:cNvSpPr txBox="1"/>
          <p:nvPr/>
        </p:nvSpPr>
        <p:spPr>
          <a:xfrm>
            <a:off x="3655804" y="4880987"/>
            <a:ext cx="636950" cy="96950"/>
          </a:xfrm>
          <a:prstGeom prst="rect">
            <a:avLst/>
          </a:prstGeom>
          <a:noFill/>
        </p:spPr>
        <p:txBody>
          <a:bodyPr lIns="0" tIns="0" rIns="0" bIns="0" anchor="t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FVE-GO08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197181A-AF1D-3247-B9FC-E7134BB58F97}"/>
              </a:ext>
            </a:extLst>
          </p:cNvPr>
          <p:cNvSpPr txBox="1"/>
          <p:nvPr/>
        </p:nvSpPr>
        <p:spPr>
          <a:xfrm>
            <a:off x="2612537" y="4880987"/>
            <a:ext cx="636950" cy="96950"/>
          </a:xfrm>
          <a:prstGeom prst="rect">
            <a:avLst/>
          </a:prstGeom>
          <a:noFill/>
        </p:spPr>
        <p:txBody>
          <a:bodyPr lIns="0" tIns="0" rIns="0" bIns="0" anchor="t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</a:rPr>
              <a:t>FVE-GT02</a:t>
            </a:r>
            <a:endParaRPr lang="en-US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F0F9195-B275-F049-A2B5-EB5504322F98}"/>
              </a:ext>
            </a:extLst>
          </p:cNvPr>
          <p:cNvSpPr txBox="1"/>
          <p:nvPr/>
        </p:nvSpPr>
        <p:spPr>
          <a:xfrm>
            <a:off x="4971332" y="4880987"/>
            <a:ext cx="636950" cy="96950"/>
          </a:xfrm>
          <a:prstGeom prst="rect">
            <a:avLst/>
          </a:prstGeom>
          <a:noFill/>
        </p:spPr>
        <p:txBody>
          <a:bodyPr lIns="0" tIns="0" rIns="0" bIns="0" anchor="t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FVE-GS16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0B2D33-D47C-F746-93AA-DF6F4C2D454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502306" y="1704458"/>
            <a:ext cx="878781" cy="603298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3E73ED3E-66D5-EE4F-8F6A-2D7619167C39}"/>
              </a:ext>
            </a:extLst>
          </p:cNvPr>
          <p:cNvSpPr txBox="1"/>
          <p:nvPr/>
        </p:nvSpPr>
        <p:spPr>
          <a:xfrm>
            <a:off x="1586388" y="1391517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CB-50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88E26F-079B-F842-A3B9-225A2B08A30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479969" y="1816459"/>
            <a:ext cx="946620" cy="491090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B1FD59A4-A491-C948-992A-06B504F2C76E}"/>
              </a:ext>
            </a:extLst>
          </p:cNvPr>
          <p:cNvSpPr txBox="1"/>
          <p:nvPr/>
        </p:nvSpPr>
        <p:spPr>
          <a:xfrm>
            <a:off x="2521789" y="1391517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FB-50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0916AB9-487B-AB4E-BF12-CBFC5C8C363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605253" y="1741753"/>
            <a:ext cx="544826" cy="582364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099DF22F-6A61-634F-B23C-F791C7DBD68E}"/>
              </a:ext>
            </a:extLst>
          </p:cNvPr>
          <p:cNvSpPr txBox="1"/>
          <p:nvPr/>
        </p:nvSpPr>
        <p:spPr>
          <a:xfrm>
            <a:off x="3505134" y="1391517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FD-40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1A90DE9-F5E7-AF46-8F38-FDC9C066FFE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540510" y="1755674"/>
            <a:ext cx="590649" cy="567295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021B6182-0893-284D-AF19-1665ECFCC23A}"/>
              </a:ext>
            </a:extLst>
          </p:cNvPr>
          <p:cNvSpPr txBox="1"/>
          <p:nvPr/>
        </p:nvSpPr>
        <p:spPr>
          <a:xfrm>
            <a:off x="4468612" y="1391517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FD-50</a:t>
            </a:r>
          </a:p>
        </p:txBody>
      </p:sp>
      <p:sp>
        <p:nvSpPr>
          <p:cNvPr id="53" name="TextBox 44">
            <a:extLst>
              <a:ext uri="{FF2B5EF4-FFF2-40B4-BE49-F238E27FC236}">
                <a16:creationId xmlns:a16="http://schemas.microsoft.com/office/drawing/2014/main" id="{F10B8079-5D9E-D64C-9920-0C5532DC1C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9016" y="1401378"/>
            <a:ext cx="1114271" cy="29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FortiCamera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52AF9BA-FB01-FC49-94B8-E817FEC90EF6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477004" y="1622860"/>
            <a:ext cx="447454" cy="738798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FAA7A8F9-93C5-5D42-B137-B7AA180AA454}"/>
              </a:ext>
            </a:extLst>
          </p:cNvPr>
          <p:cNvSpPr txBox="1"/>
          <p:nvPr/>
        </p:nvSpPr>
        <p:spPr>
          <a:xfrm>
            <a:off x="5360465" y="1391517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MB-40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0716970-FAFF-9541-935C-754C541794E3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225260" y="1738272"/>
            <a:ext cx="583404" cy="573115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CCAE62BA-FAEA-E240-8EDA-DC00B52B9C65}"/>
              </a:ext>
            </a:extLst>
          </p:cNvPr>
          <p:cNvSpPr txBox="1"/>
          <p:nvPr/>
        </p:nvSpPr>
        <p:spPr>
          <a:xfrm>
            <a:off x="6198487" y="1388685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MD-50B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A436449-5EE1-4E49-917E-C71F8E6DA14B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070507" y="1622861"/>
            <a:ext cx="398710" cy="735764"/>
          </a:xfrm>
          <a:prstGeom prst="rect">
            <a:avLst/>
          </a:prstGeom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24F86DB6-10FF-7A47-AE09-9AAF22B4E119}"/>
              </a:ext>
            </a:extLst>
          </p:cNvPr>
          <p:cNvSpPr txBox="1"/>
          <p:nvPr/>
        </p:nvSpPr>
        <p:spPr>
          <a:xfrm>
            <a:off x="6951387" y="1387059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SD-20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F5A918DD-4AD9-0247-8FC7-42694F23FB18}"/>
              </a:ext>
            </a:extLst>
          </p:cNvPr>
          <p:cNvCxnSpPr>
            <a:cxnSpLocks/>
          </p:cNvCxnSpPr>
          <p:nvPr/>
        </p:nvCxnSpPr>
        <p:spPr bwMode="auto">
          <a:xfrm flipV="1">
            <a:off x="-23043" y="4118096"/>
            <a:ext cx="12188825" cy="23282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2" name="Picture 41">
            <a:extLst>
              <a:ext uri="{FF2B5EF4-FFF2-40B4-BE49-F238E27FC236}">
                <a16:creationId xmlns:a16="http://schemas.microsoft.com/office/drawing/2014/main" id="{229F3981-E01E-5E48-BDE4-9320E9CEAE38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553039" y="3658502"/>
            <a:ext cx="828048" cy="313881"/>
          </a:xfrm>
          <a:prstGeom prst="rect">
            <a:avLst/>
          </a:prstGeom>
        </p:spPr>
      </p:pic>
      <p:sp>
        <p:nvSpPr>
          <p:cNvPr id="69" name="TextBox 44">
            <a:extLst>
              <a:ext uri="{FF2B5EF4-FFF2-40B4-BE49-F238E27FC236}">
                <a16:creationId xmlns:a16="http://schemas.microsoft.com/office/drawing/2014/main" id="{70041CAD-EDD3-8549-ADAD-38CE1CBF49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3564" y="3310277"/>
            <a:ext cx="1114271" cy="29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FortiRecorder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6FC08D91-324B-204F-8219-7E7B78CE8C1C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527735" y="3762380"/>
            <a:ext cx="992742" cy="210003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0280D15-6A69-7A4A-A253-E1F0DD5E61E8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647179" y="3697372"/>
            <a:ext cx="1153096" cy="275011"/>
          </a:xfrm>
          <a:prstGeom prst="rect">
            <a:avLst/>
          </a:prstGeom>
        </p:spPr>
      </p:pic>
      <p:sp>
        <p:nvSpPr>
          <p:cNvPr id="73" name="TextBox 72">
            <a:extLst>
              <a:ext uri="{FF2B5EF4-FFF2-40B4-BE49-F238E27FC236}">
                <a16:creationId xmlns:a16="http://schemas.microsoft.com/office/drawing/2014/main" id="{3013BED3-7CAB-6F41-98B1-E02BF90FF8E4}"/>
              </a:ext>
            </a:extLst>
          </p:cNvPr>
          <p:cNvSpPr txBox="1"/>
          <p:nvPr/>
        </p:nvSpPr>
        <p:spPr>
          <a:xfrm>
            <a:off x="1650001" y="3432806"/>
            <a:ext cx="636950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100D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C854B45-F42E-6C46-8552-27935C0D0B45}"/>
              </a:ext>
            </a:extLst>
          </p:cNvPr>
          <p:cNvSpPr txBox="1"/>
          <p:nvPr/>
        </p:nvSpPr>
        <p:spPr>
          <a:xfrm>
            <a:off x="2705631" y="3432806"/>
            <a:ext cx="636950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200D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08EE7240-E337-8140-A544-F139794920B7}"/>
              </a:ext>
            </a:extLst>
          </p:cNvPr>
          <p:cNvSpPr txBox="1"/>
          <p:nvPr/>
        </p:nvSpPr>
        <p:spPr>
          <a:xfrm>
            <a:off x="3905252" y="3432806"/>
            <a:ext cx="636950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400F</a:t>
            </a:r>
          </a:p>
        </p:txBody>
      </p:sp>
      <p:pic>
        <p:nvPicPr>
          <p:cNvPr id="65" name="Picture 64">
            <a:extLst>
              <a:ext uri="{FF2B5EF4-FFF2-40B4-BE49-F238E27FC236}">
                <a16:creationId xmlns:a16="http://schemas.microsoft.com/office/drawing/2014/main" id="{DDAB1D86-FDBE-E240-B3F5-C8B126885941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496149" y="2694883"/>
            <a:ext cx="838360" cy="479889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80692E27-7DFE-794C-8C08-4D59C36D15BB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7176728" y="2662814"/>
            <a:ext cx="890353" cy="495816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D25F3465-F628-E94F-9E1B-A0B2245B865C}"/>
              </a:ext>
            </a:extLst>
          </p:cNvPr>
          <p:cNvSpPr txBox="1"/>
          <p:nvPr/>
        </p:nvSpPr>
        <p:spPr>
          <a:xfrm>
            <a:off x="2652386" y="239383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FON-375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57BBC46-4807-9B48-84BC-35B16CD13EE7}"/>
              </a:ext>
            </a:extLst>
          </p:cNvPr>
          <p:cNvSpPr txBox="1"/>
          <p:nvPr/>
        </p:nvSpPr>
        <p:spPr>
          <a:xfrm>
            <a:off x="7303430" y="239383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FON-C71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E757141-B76B-FD43-AA20-A0DCE75B5F4D}"/>
              </a:ext>
            </a:extLst>
          </p:cNvPr>
          <p:cNvSpPr txBox="1"/>
          <p:nvPr/>
        </p:nvSpPr>
        <p:spPr>
          <a:xfrm>
            <a:off x="6361597" y="239383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FON-675i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584A24D-FC37-B241-9D56-53F149D09A5E}"/>
              </a:ext>
            </a:extLst>
          </p:cNvPr>
          <p:cNvSpPr txBox="1"/>
          <p:nvPr/>
        </p:nvSpPr>
        <p:spPr>
          <a:xfrm>
            <a:off x="1663832" y="239383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FON-175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6A41194E-C02E-A945-AB7B-A58C4B25ECFF}"/>
              </a:ext>
            </a:extLst>
          </p:cNvPr>
          <p:cNvSpPr txBox="1"/>
          <p:nvPr/>
        </p:nvSpPr>
        <p:spPr>
          <a:xfrm>
            <a:off x="4560472" y="239383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FON-570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ED597C17-4EDC-124E-9B2D-B7D7481A2DA7}"/>
              </a:ext>
            </a:extLst>
          </p:cNvPr>
          <p:cNvSpPr txBox="1"/>
          <p:nvPr/>
        </p:nvSpPr>
        <p:spPr>
          <a:xfrm>
            <a:off x="3629282" y="239383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FON-475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A349098B-E8A1-5846-9937-9039F715AD39}"/>
              </a:ext>
            </a:extLst>
          </p:cNvPr>
          <p:cNvSpPr txBox="1"/>
          <p:nvPr/>
        </p:nvSpPr>
        <p:spPr>
          <a:xfrm>
            <a:off x="10078765" y="239383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FON-H35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58754891-441E-5F41-AEC9-E282901B2AFF}"/>
              </a:ext>
            </a:extLst>
          </p:cNvPr>
          <p:cNvSpPr txBox="1"/>
          <p:nvPr/>
        </p:nvSpPr>
        <p:spPr>
          <a:xfrm>
            <a:off x="9167033" y="239383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FON-H25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9497B417-6D2B-764F-8D64-31CCECD7C782}"/>
              </a:ext>
            </a:extLst>
          </p:cNvPr>
          <p:cNvSpPr txBox="1"/>
          <p:nvPr/>
        </p:nvSpPr>
        <p:spPr>
          <a:xfrm>
            <a:off x="8142683" y="239383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FON-D71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78D88E-812E-3446-8AB0-A802513EA62D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605738" y="2658559"/>
            <a:ext cx="762750" cy="565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FC29169-4D7D-C54A-B950-70695E507980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463673" y="2675406"/>
            <a:ext cx="896169" cy="5306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DF7B896-6538-8E42-A9B1-87AABD32DF20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4484637" y="2657495"/>
            <a:ext cx="817751" cy="546177"/>
          </a:xfrm>
          <a:prstGeom prst="rect">
            <a:avLst/>
          </a:prstGeom>
        </p:spPr>
      </p:pic>
      <p:sp>
        <p:nvSpPr>
          <p:cNvPr id="91" name="TextBox 90">
            <a:extLst>
              <a:ext uri="{FF2B5EF4-FFF2-40B4-BE49-F238E27FC236}">
                <a16:creationId xmlns:a16="http://schemas.microsoft.com/office/drawing/2014/main" id="{DE106A40-4D48-F845-ACBB-770CB873DACA}"/>
              </a:ext>
            </a:extLst>
          </p:cNvPr>
          <p:cNvSpPr txBox="1"/>
          <p:nvPr/>
        </p:nvSpPr>
        <p:spPr>
          <a:xfrm>
            <a:off x="5563087" y="239383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FON-575</a:t>
            </a: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2D2B1A7B-F59C-984F-BC76-31229A384B4C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5445273" y="2699118"/>
            <a:ext cx="736937" cy="540498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EB49B30B-7998-BB43-8468-552FCB83AE95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6338573" y="2677292"/>
            <a:ext cx="678490" cy="52638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36F8C7BF-43F1-624A-B270-85CC0A404153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8269384" y="2564482"/>
            <a:ext cx="636938" cy="657484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231A5E71-20A1-FB49-9A71-FCC260A18F10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9088115" y="2650166"/>
            <a:ext cx="702034" cy="577729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FE9DEB90-25E1-3440-A462-55879370A05F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9971942" y="2650652"/>
            <a:ext cx="688435" cy="566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836032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riangle 53">
            <a:extLst>
              <a:ext uri="{FF2B5EF4-FFF2-40B4-BE49-F238E27FC236}">
                <a16:creationId xmlns:a16="http://schemas.microsoft.com/office/drawing/2014/main" id="{B180C623-E1BF-B04B-8D8E-772FDF1DD1A5}"/>
              </a:ext>
            </a:extLst>
          </p:cNvPr>
          <p:cNvSpPr/>
          <p:nvPr/>
        </p:nvSpPr>
        <p:spPr>
          <a:xfrm rot="10800000">
            <a:off x="5806863" y="5622029"/>
            <a:ext cx="1678031" cy="297461"/>
          </a:xfrm>
          <a:prstGeom prst="triangle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300"/>
              </a:spcBef>
            </a:pPr>
            <a:endParaRPr lang="en-US" sz="1400" dirty="0" err="1"/>
          </a:p>
        </p:txBody>
      </p:sp>
      <p:pic>
        <p:nvPicPr>
          <p:cNvPr id="44054" name="Picture 4" descr="Generic_VM_Fla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7619" y="4671785"/>
            <a:ext cx="505751" cy="505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55" name="Picture 6" descr="Generic_VM_Fla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6995" y="4671785"/>
            <a:ext cx="503635" cy="505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56" name="Picture 7" descr="Generic_VM_Fla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828" y="4671785"/>
            <a:ext cx="505752" cy="505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57" name="Picture 8" descr="Hyperviso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436" y="5260218"/>
            <a:ext cx="2351004" cy="3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5466017" y="5281385"/>
            <a:ext cx="2321379" cy="338667"/>
          </a:xfrm>
          <a:prstGeom prst="rect">
            <a:avLst/>
          </a:prstGeom>
          <a:noFill/>
        </p:spPr>
        <p:txBody>
          <a:bodyPr lIns="121899" tIns="60949" rIns="121899" bIns="60949">
            <a:spAutoFit/>
          </a:bodyPr>
          <a:lstStyle/>
          <a:p>
            <a:pPr algn="ctr">
              <a:defRPr/>
            </a:pPr>
            <a:r>
              <a:rPr lang="en-US" sz="1400" dirty="0"/>
              <a:t>Hypervisor</a:t>
            </a:r>
          </a:p>
        </p:txBody>
      </p:sp>
      <p:pic>
        <p:nvPicPr>
          <p:cNvPr id="44060" name="Picture 1" descr="1u_Server_Fla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6956" y="5842300"/>
            <a:ext cx="1379707" cy="162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61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017" y="4682368"/>
            <a:ext cx="490939" cy="491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62" name="TextBox 13"/>
          <p:cNvSpPr txBox="1">
            <a:spLocks noChangeArrowheads="1"/>
          </p:cNvSpPr>
          <p:nvPr/>
        </p:nvSpPr>
        <p:spPr bwMode="auto">
          <a:xfrm>
            <a:off x="5389837" y="4187067"/>
            <a:ext cx="21563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Virtual Products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5443155" y="1222384"/>
            <a:ext cx="1377335" cy="1915574"/>
            <a:chOff x="10246623" y="933054"/>
            <a:chExt cx="1458004" cy="2027767"/>
          </a:xfrm>
        </p:grpSpPr>
        <p:pic>
          <p:nvPicPr>
            <p:cNvPr id="42" name="Picture 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46624" y="1555354"/>
              <a:ext cx="1458003" cy="1405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46623" y="933054"/>
              <a:ext cx="948020" cy="1107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2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54492" y="1235737"/>
              <a:ext cx="950135" cy="1109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3"/>
          <p:cNvGrpSpPr/>
          <p:nvPr/>
        </p:nvGrpSpPr>
        <p:grpSpPr>
          <a:xfrm>
            <a:off x="6960266" y="1223240"/>
            <a:ext cx="1853106" cy="2197512"/>
            <a:chOff x="9722365" y="2368457"/>
            <a:chExt cx="1961640" cy="2326217"/>
          </a:xfrm>
        </p:grpSpPr>
        <p:pic>
          <p:nvPicPr>
            <p:cNvPr id="45" name="Picture 4" descr="ISO_3u_Hypervisor.pn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22365" y="2990758"/>
              <a:ext cx="1961640" cy="170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30830" y="2368457"/>
              <a:ext cx="945904" cy="1107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32349" y="2664791"/>
              <a:ext cx="945903" cy="1107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2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33868" y="2969592"/>
              <a:ext cx="950137" cy="1111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oup 4"/>
          <p:cNvGrpSpPr/>
          <p:nvPr/>
        </p:nvGrpSpPr>
        <p:grpSpPr>
          <a:xfrm>
            <a:off x="8961145" y="1222384"/>
            <a:ext cx="2344868" cy="2489446"/>
            <a:chOff x="9275632" y="3846393"/>
            <a:chExt cx="2482204" cy="2635250"/>
          </a:xfrm>
        </p:grpSpPr>
        <p:pic>
          <p:nvPicPr>
            <p:cNvPr id="49" name="Picture 5" descr="ISO_4u_Hypervisor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75633" y="4468694"/>
              <a:ext cx="2482203" cy="2012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1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75632" y="3846393"/>
              <a:ext cx="948020" cy="1107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1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87733" y="4149077"/>
              <a:ext cx="945903" cy="1107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1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97717" y="4451760"/>
              <a:ext cx="945904" cy="1107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Picture 2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07701" y="4765027"/>
              <a:ext cx="950135" cy="1109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" name="Picture 5" descr="VM-Dk-editable.em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7758" y="4666620"/>
            <a:ext cx="1009650" cy="1096262"/>
          </a:xfrm>
          <a:prstGeom prst="rect">
            <a:avLst/>
          </a:prstGeom>
        </p:spPr>
      </p:pic>
      <p:pic>
        <p:nvPicPr>
          <p:cNvPr id="7" name="Picture 6" descr="VM-Lt-editable.em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4816" y="4663071"/>
            <a:ext cx="1005742" cy="108955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398859" y="5228223"/>
            <a:ext cx="783237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2347702" lon="3026488" rev="237363"/>
              </a:camera>
              <a:lightRig rig="threePt" dir="t"/>
            </a:scene3d>
          </a:bodyPr>
          <a:lstStyle/>
          <a:p>
            <a:r>
              <a:rPr lang="en-US" sz="1200" b="1" dirty="0">
                <a:solidFill>
                  <a:srgbClr val="FFFFFF"/>
                </a:solidFill>
              </a:rPr>
              <a:t>Editable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9491059" y="5202823"/>
            <a:ext cx="783237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2347702" lon="3026488" rev="237363"/>
              </a:camera>
              <a:lightRig rig="threePt" dir="t"/>
            </a:scene3d>
          </a:bodyPr>
          <a:lstStyle/>
          <a:p>
            <a:r>
              <a:rPr lang="en-US" sz="1200" b="1" dirty="0"/>
              <a:t>Editable</a:t>
            </a:r>
          </a:p>
        </p:txBody>
      </p:sp>
      <p:sp>
        <p:nvSpPr>
          <p:cNvPr id="9" name="Rectangle 8"/>
          <p:cNvSpPr/>
          <p:nvPr/>
        </p:nvSpPr>
        <p:spPr bwMode="invGray">
          <a:xfrm>
            <a:off x="8202008" y="4447172"/>
            <a:ext cx="2679700" cy="1517650"/>
          </a:xfrm>
          <a:prstGeom prst="rect">
            <a:avLst/>
          </a:prstGeom>
          <a:noFill/>
          <a:ln w="28575" cmpd="sng">
            <a:solidFill>
              <a:schemeClr val="accent6"/>
            </a:solidFill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0" name="Title 1">
            <a:extLst>
              <a:ext uri="{FF2B5EF4-FFF2-40B4-BE49-F238E27FC236}">
                <a16:creationId xmlns:a16="http://schemas.microsoft.com/office/drawing/2014/main" id="{AFAF801C-D9FE-3047-B1DD-1C87B11AE5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031" y="306918"/>
            <a:ext cx="9985949" cy="45508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dirty="0">
                <a:solidFill>
                  <a:srgbClr val="96B1C7"/>
                </a:solidFill>
              </a:rPr>
              <a:t>Other </a:t>
            </a:r>
            <a:r>
              <a:rPr lang="en-US" sz="2400" dirty="0">
                <a:latin typeface="Arial" charset="0"/>
              </a:rPr>
              <a:t>– </a:t>
            </a:r>
            <a:r>
              <a:rPr lang="en-US" sz="2400" dirty="0"/>
              <a:t>Virtual Components</a:t>
            </a:r>
            <a:endParaRPr lang="en-US" sz="2400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79" name="Picture 18">
            <a:extLst>
              <a:ext uri="{FF2B5EF4-FFF2-40B4-BE49-F238E27FC236}">
                <a16:creationId xmlns:a16="http://schemas.microsoft.com/office/drawing/2014/main" id="{568D0DA2-CB98-1A4F-A89D-85ED645C0DF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1410" y="4431835"/>
            <a:ext cx="950135" cy="110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19">
            <a:extLst>
              <a:ext uri="{FF2B5EF4-FFF2-40B4-BE49-F238E27FC236}">
                <a16:creationId xmlns:a16="http://schemas.microsoft.com/office/drawing/2014/main" id="{6BB5ECFF-7901-CE48-8B9C-2EEDE009EB3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104" y="4431835"/>
            <a:ext cx="950137" cy="110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Picture 21">
            <a:extLst>
              <a:ext uri="{FF2B5EF4-FFF2-40B4-BE49-F238E27FC236}">
                <a16:creationId xmlns:a16="http://schemas.microsoft.com/office/drawing/2014/main" id="{E3049287-7D84-A647-9A8F-B48DC4AC2BA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198" y="5293076"/>
            <a:ext cx="950137" cy="110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22">
            <a:extLst>
              <a:ext uri="{FF2B5EF4-FFF2-40B4-BE49-F238E27FC236}">
                <a16:creationId xmlns:a16="http://schemas.microsoft.com/office/drawing/2014/main" id="{CFB632C9-11F8-5742-8B1B-6667EF36D96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895" y="5293076"/>
            <a:ext cx="950135" cy="110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5">
            <a:extLst>
              <a:ext uri="{FF2B5EF4-FFF2-40B4-BE49-F238E27FC236}">
                <a16:creationId xmlns:a16="http://schemas.microsoft.com/office/drawing/2014/main" id="{80F96F08-B4B0-E944-AC76-438235DA622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974" y="1203793"/>
            <a:ext cx="950137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17">
            <a:extLst>
              <a:ext uri="{FF2B5EF4-FFF2-40B4-BE49-F238E27FC236}">
                <a16:creationId xmlns:a16="http://schemas.microsoft.com/office/drawing/2014/main" id="{34044F97-FFEF-1B4D-A2B1-F1B73E5AAE3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263" y="2020247"/>
            <a:ext cx="94802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40">
            <a:extLst>
              <a:ext uri="{FF2B5EF4-FFF2-40B4-BE49-F238E27FC236}">
                <a16:creationId xmlns:a16="http://schemas.microsoft.com/office/drawing/2014/main" id="{4464D437-EE8F-E141-B40F-4F98B92B8D7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57" y="1222384"/>
            <a:ext cx="94802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42">
            <a:extLst>
              <a:ext uri="{FF2B5EF4-FFF2-40B4-BE49-F238E27FC236}">
                <a16:creationId xmlns:a16="http://schemas.microsoft.com/office/drawing/2014/main" id="{633FD004-BE88-9544-8BA0-378B4936BDC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788" y="1200979"/>
            <a:ext cx="95013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44">
            <a:extLst>
              <a:ext uri="{FF2B5EF4-FFF2-40B4-BE49-F238E27FC236}">
                <a16:creationId xmlns:a16="http://schemas.microsoft.com/office/drawing/2014/main" id="{E148F41D-A701-F944-AE40-8F21B6B5EB45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243" y="2022483"/>
            <a:ext cx="950137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46">
            <a:extLst>
              <a:ext uri="{FF2B5EF4-FFF2-40B4-BE49-F238E27FC236}">
                <a16:creationId xmlns:a16="http://schemas.microsoft.com/office/drawing/2014/main" id="{BE5B533F-E756-544A-8FFE-1F1143562CB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1266" y="2020247"/>
            <a:ext cx="950137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9294741"/>
      </p:ext>
    </p:extLst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Title 1">
            <a:extLst>
              <a:ext uri="{FF2B5EF4-FFF2-40B4-BE49-F238E27FC236}">
                <a16:creationId xmlns:a16="http://schemas.microsoft.com/office/drawing/2014/main" id="{AFAF801C-D9FE-3047-B1DD-1C87B11AE5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031" y="306918"/>
            <a:ext cx="9985949" cy="45508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dirty="0">
                <a:solidFill>
                  <a:srgbClr val="96B1C7"/>
                </a:solidFill>
              </a:rPr>
              <a:t>Other </a:t>
            </a:r>
            <a:r>
              <a:rPr lang="en-US" sz="2400" dirty="0">
                <a:latin typeface="Arial" charset="0"/>
              </a:rPr>
              <a:t>– </a:t>
            </a:r>
            <a:r>
              <a:rPr lang="en-US" sz="2400" dirty="0"/>
              <a:t>Generic Technology</a:t>
            </a:r>
            <a:endParaRPr lang="en-US" sz="24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3E3A2B7E-4CD3-4D4C-B74B-B6980068E443}"/>
              </a:ext>
            </a:extLst>
          </p:cNvPr>
          <p:cNvSpPr/>
          <p:nvPr/>
        </p:nvSpPr>
        <p:spPr bwMode="auto">
          <a:xfrm>
            <a:off x="9224839" y="1670051"/>
            <a:ext cx="857026" cy="4569883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C133949-7137-ED42-B332-A049B562D7EF}"/>
              </a:ext>
            </a:extLst>
          </p:cNvPr>
          <p:cNvSpPr/>
          <p:nvPr/>
        </p:nvSpPr>
        <p:spPr bwMode="auto">
          <a:xfrm>
            <a:off x="5352082" y="1674284"/>
            <a:ext cx="857027" cy="45720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cxnSp>
        <p:nvCxnSpPr>
          <p:cNvPr id="60" name="Straight Connector 85">
            <a:extLst>
              <a:ext uri="{FF2B5EF4-FFF2-40B4-BE49-F238E27FC236}">
                <a16:creationId xmlns:a16="http://schemas.microsoft.com/office/drawing/2014/main" id="{334008ED-A544-5849-A950-7154104B5D7A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235" y="1663701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1" name="Straight Connector 86">
            <a:extLst>
              <a:ext uri="{FF2B5EF4-FFF2-40B4-BE49-F238E27FC236}">
                <a16:creationId xmlns:a16="http://schemas.microsoft.com/office/drawing/2014/main" id="{F856FD02-FBE1-0E43-91BA-DAC4C0755C3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235" y="2423584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2" name="Straight Connector 88">
            <a:extLst>
              <a:ext uri="{FF2B5EF4-FFF2-40B4-BE49-F238E27FC236}">
                <a16:creationId xmlns:a16="http://schemas.microsoft.com/office/drawing/2014/main" id="{A18069D6-E3A2-A440-A00C-28ABBE4B788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235" y="3962400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3" name="Straight Connector 89">
            <a:extLst>
              <a:ext uri="{FF2B5EF4-FFF2-40B4-BE49-F238E27FC236}">
                <a16:creationId xmlns:a16="http://schemas.microsoft.com/office/drawing/2014/main" id="{20E3AC14-ADE3-844D-A310-8E46D17A9F7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-24508" y="4726518"/>
            <a:ext cx="12188826" cy="23283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4" name="Straight Connector 90">
            <a:extLst>
              <a:ext uri="{FF2B5EF4-FFF2-40B4-BE49-F238E27FC236}">
                <a16:creationId xmlns:a16="http://schemas.microsoft.com/office/drawing/2014/main" id="{2C119C36-C8E0-9C4D-A4CB-87370DB5289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-26623" y="5486401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66" name="Rectangle 65">
            <a:extLst>
              <a:ext uri="{FF2B5EF4-FFF2-40B4-BE49-F238E27FC236}">
                <a16:creationId xmlns:a16="http://schemas.microsoft.com/office/drawing/2014/main" id="{CD971BC4-CE0B-9A45-8C0B-AA54C9511B58}"/>
              </a:ext>
            </a:extLst>
          </p:cNvPr>
          <p:cNvSpPr/>
          <p:nvPr/>
        </p:nvSpPr>
        <p:spPr bwMode="auto">
          <a:xfrm>
            <a:off x="1418572" y="1686985"/>
            <a:ext cx="857026" cy="4569883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CDE882A-C849-C947-A03A-FE15B291695A}"/>
              </a:ext>
            </a:extLst>
          </p:cNvPr>
          <p:cNvSpPr txBox="1"/>
          <p:nvPr/>
        </p:nvSpPr>
        <p:spPr>
          <a:xfrm>
            <a:off x="1429154" y="1517653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83F63664-A1AA-A54E-B890-FDA328214F47}"/>
              </a:ext>
            </a:extLst>
          </p:cNvPr>
          <p:cNvSpPr txBox="1"/>
          <p:nvPr/>
        </p:nvSpPr>
        <p:spPr>
          <a:xfrm>
            <a:off x="2292528" y="1517653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C7ED0E8E-6ABA-F44E-A0D3-9E937CFD0C83}"/>
              </a:ext>
            </a:extLst>
          </p:cNvPr>
          <p:cNvCxnSpPr/>
          <p:nvPr/>
        </p:nvCxnSpPr>
        <p:spPr bwMode="auto">
          <a:xfrm>
            <a:off x="1418572" y="1212851"/>
            <a:ext cx="0" cy="50440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55A9E655-5C75-9B49-A046-4862D3CD7A2D}"/>
              </a:ext>
            </a:extLst>
          </p:cNvPr>
          <p:cNvCxnSpPr/>
          <p:nvPr/>
        </p:nvCxnSpPr>
        <p:spPr bwMode="auto">
          <a:xfrm>
            <a:off x="3128393" y="1686985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7B8D05F4-5504-B746-AABA-E1B06BB2966C}"/>
              </a:ext>
            </a:extLst>
          </p:cNvPr>
          <p:cNvSpPr txBox="1"/>
          <p:nvPr/>
        </p:nvSpPr>
        <p:spPr>
          <a:xfrm>
            <a:off x="3132626" y="1517653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GREY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552C690-9E6A-F542-B08F-5B4FA4CE9163}"/>
              </a:ext>
            </a:extLst>
          </p:cNvPr>
          <p:cNvSpPr txBox="1"/>
          <p:nvPr/>
        </p:nvSpPr>
        <p:spPr>
          <a:xfrm>
            <a:off x="5362664" y="1507068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785DF6C4-BB42-6A46-868D-0F83784D07A5}"/>
              </a:ext>
            </a:extLst>
          </p:cNvPr>
          <p:cNvSpPr txBox="1"/>
          <p:nvPr/>
        </p:nvSpPr>
        <p:spPr>
          <a:xfrm>
            <a:off x="6226039" y="1507068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7BD26F5E-E009-D446-AD74-9937444BCCEB}"/>
              </a:ext>
            </a:extLst>
          </p:cNvPr>
          <p:cNvCxnSpPr/>
          <p:nvPr/>
        </p:nvCxnSpPr>
        <p:spPr bwMode="auto">
          <a:xfrm>
            <a:off x="5352081" y="1223435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47972F9D-B156-A44C-B893-B441CABB21D0}"/>
              </a:ext>
            </a:extLst>
          </p:cNvPr>
          <p:cNvCxnSpPr/>
          <p:nvPr/>
        </p:nvCxnSpPr>
        <p:spPr bwMode="auto">
          <a:xfrm>
            <a:off x="7059787" y="1676401"/>
            <a:ext cx="0" cy="45741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1F9D9A5B-373A-684A-A53F-C00AAD3AFC54}"/>
              </a:ext>
            </a:extLst>
          </p:cNvPr>
          <p:cNvSpPr txBox="1"/>
          <p:nvPr/>
        </p:nvSpPr>
        <p:spPr>
          <a:xfrm>
            <a:off x="7066135" y="1507068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GREY</a:t>
            </a:r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664AB661-BCE6-9B4A-BC41-86EAFA2CBBF5}"/>
              </a:ext>
            </a:extLst>
          </p:cNvPr>
          <p:cNvCxnSpPr/>
          <p:nvPr/>
        </p:nvCxnSpPr>
        <p:spPr bwMode="auto">
          <a:xfrm>
            <a:off x="4002348" y="1686985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3" name="Straight Connector 86">
            <a:extLst>
              <a:ext uri="{FF2B5EF4-FFF2-40B4-BE49-F238E27FC236}">
                <a16:creationId xmlns:a16="http://schemas.microsoft.com/office/drawing/2014/main" id="{005B8807-B868-B34F-8BCA-BF7D216FE39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235" y="3152037"/>
            <a:ext cx="12188825" cy="25398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900719BA-7C7C-AE4E-8999-C0AEDCCD99C2}"/>
              </a:ext>
            </a:extLst>
          </p:cNvPr>
          <p:cNvCxnSpPr/>
          <p:nvPr/>
        </p:nvCxnSpPr>
        <p:spPr bwMode="auto">
          <a:xfrm>
            <a:off x="7959815" y="12065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5" name="TextBox 84">
            <a:extLst>
              <a:ext uri="{FF2B5EF4-FFF2-40B4-BE49-F238E27FC236}">
                <a16:creationId xmlns:a16="http://schemas.microsoft.com/office/drawing/2014/main" id="{18F1523C-5DAE-2B41-97EA-5FDA9893A256}"/>
              </a:ext>
            </a:extLst>
          </p:cNvPr>
          <p:cNvSpPr txBox="1"/>
          <p:nvPr/>
        </p:nvSpPr>
        <p:spPr>
          <a:xfrm>
            <a:off x="9235421" y="1500719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E321B1FA-61CA-6D40-90B1-365A79C2CAFB}"/>
              </a:ext>
            </a:extLst>
          </p:cNvPr>
          <p:cNvSpPr txBox="1"/>
          <p:nvPr/>
        </p:nvSpPr>
        <p:spPr>
          <a:xfrm>
            <a:off x="10098795" y="1500719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0458C339-5AF9-9446-8FA4-25BBCB068F43}"/>
              </a:ext>
            </a:extLst>
          </p:cNvPr>
          <p:cNvCxnSpPr/>
          <p:nvPr/>
        </p:nvCxnSpPr>
        <p:spPr bwMode="auto">
          <a:xfrm>
            <a:off x="10934660" y="1670051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FB637959-450D-014B-BABB-2F2384B51A28}"/>
              </a:ext>
            </a:extLst>
          </p:cNvPr>
          <p:cNvSpPr txBox="1"/>
          <p:nvPr/>
        </p:nvSpPr>
        <p:spPr>
          <a:xfrm>
            <a:off x="10938893" y="1500719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GREY</a:t>
            </a:r>
          </a:p>
        </p:txBody>
      </p:sp>
      <p:sp>
        <p:nvSpPr>
          <p:cNvPr id="89" name="TextBox 117">
            <a:extLst>
              <a:ext uri="{FF2B5EF4-FFF2-40B4-BE49-F238E27FC236}">
                <a16:creationId xmlns:a16="http://schemas.microsoft.com/office/drawing/2014/main" id="{E1B97233-6934-BB40-9833-3ED57EB841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655" y="2474387"/>
            <a:ext cx="13648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Surveillance</a:t>
            </a:r>
          </a:p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Camera</a:t>
            </a:r>
          </a:p>
        </p:txBody>
      </p:sp>
      <p:pic>
        <p:nvPicPr>
          <p:cNvPr id="90" name="Picture 50">
            <a:extLst>
              <a:ext uri="{FF2B5EF4-FFF2-40B4-BE49-F238E27FC236}">
                <a16:creationId xmlns:a16="http://schemas.microsoft.com/office/drawing/2014/main" id="{77DDCB25-7956-CF46-A4A3-0057ED4268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364" y="2620436"/>
            <a:ext cx="454965" cy="41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Picture 51">
            <a:extLst>
              <a:ext uri="{FF2B5EF4-FFF2-40B4-BE49-F238E27FC236}">
                <a16:creationId xmlns:a16="http://schemas.microsoft.com/office/drawing/2014/main" id="{26D69E97-B937-3841-9A80-43E35A82E1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1810" y="2631020"/>
            <a:ext cx="454965" cy="41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" name="Picture 52">
            <a:extLst>
              <a:ext uri="{FF2B5EF4-FFF2-40B4-BE49-F238E27FC236}">
                <a16:creationId xmlns:a16="http://schemas.microsoft.com/office/drawing/2014/main" id="{8A9BE933-72B6-DC4E-A568-9317362EC9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0371" y="2631020"/>
            <a:ext cx="454964" cy="41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" name="TextBox 114">
            <a:extLst>
              <a:ext uri="{FF2B5EF4-FFF2-40B4-BE49-F238E27FC236}">
                <a16:creationId xmlns:a16="http://schemas.microsoft.com/office/drawing/2014/main" id="{B6E9255A-1F8A-9C4B-8882-58A2753769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888" y="1712385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Safe</a:t>
            </a:r>
          </a:p>
        </p:txBody>
      </p:sp>
      <p:pic>
        <p:nvPicPr>
          <p:cNvPr id="94" name="Picture 93">
            <a:extLst>
              <a:ext uri="{FF2B5EF4-FFF2-40B4-BE49-F238E27FC236}">
                <a16:creationId xmlns:a16="http://schemas.microsoft.com/office/drawing/2014/main" id="{FB03DD6E-7426-4444-AEA2-76745C1B1E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364" y="1837270"/>
            <a:ext cx="454965" cy="472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A64F5ABA-DEA0-4B41-8785-CC1EAF15BE7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1810" y="1847852"/>
            <a:ext cx="454965" cy="472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AFEA8812-D1F0-CB41-BE16-62DDF292D93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0371" y="1847852"/>
            <a:ext cx="454964" cy="472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889200"/>
      </p:ext>
    </p:extLst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Title 1">
            <a:extLst>
              <a:ext uri="{FF2B5EF4-FFF2-40B4-BE49-F238E27FC236}">
                <a16:creationId xmlns:a16="http://schemas.microsoft.com/office/drawing/2014/main" id="{AFAF801C-D9FE-3047-B1DD-1C87B11AE5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031" y="306918"/>
            <a:ext cx="9985949" cy="45508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dirty="0">
                <a:solidFill>
                  <a:srgbClr val="96B1C7"/>
                </a:solidFill>
              </a:rPr>
              <a:t>Other </a:t>
            </a:r>
            <a:r>
              <a:rPr lang="en-US" sz="2400" dirty="0">
                <a:latin typeface="Arial" charset="0"/>
              </a:rPr>
              <a:t>– </a:t>
            </a:r>
            <a:r>
              <a:rPr lang="en-US" sz="2400" dirty="0"/>
              <a:t>Vertical Related</a:t>
            </a:r>
            <a:endParaRPr lang="en-US" sz="2400" dirty="0">
              <a:solidFill>
                <a:schemeClr val="tx1">
                  <a:lumMod val="50000"/>
                </a:schemeClr>
              </a:solidFill>
            </a:endParaRPr>
          </a:p>
        </p:txBody>
      </p:sp>
      <p:cxnSp>
        <p:nvCxnSpPr>
          <p:cNvPr id="36" name="Straight Connector 8">
            <a:extLst>
              <a:ext uri="{FF2B5EF4-FFF2-40B4-BE49-F238E27FC236}">
                <a16:creationId xmlns:a16="http://schemas.microsoft.com/office/drawing/2014/main" id="{CC0F7F7A-982B-CE44-8155-8A133AC740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34687" y="1214968"/>
            <a:ext cx="0" cy="504825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7" name="Straight Connector 9">
            <a:extLst>
              <a:ext uri="{FF2B5EF4-FFF2-40B4-BE49-F238E27FC236}">
                <a16:creationId xmlns:a16="http://schemas.microsoft.com/office/drawing/2014/main" id="{38E00FAE-F8F8-4044-95B1-1EE03BC7139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589" y="14562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9AAF8AF-5F32-AC40-BAFD-F66C48E5F844}"/>
              </a:ext>
            </a:extLst>
          </p:cNvPr>
          <p:cNvCxnSpPr/>
          <p:nvPr/>
        </p:nvCxnSpPr>
        <p:spPr bwMode="auto">
          <a:xfrm flipV="1">
            <a:off x="1589" y="26394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4A084CDE-E2E1-5145-93E8-E4654C0E76B9}"/>
              </a:ext>
            </a:extLst>
          </p:cNvPr>
          <p:cNvCxnSpPr/>
          <p:nvPr/>
        </p:nvCxnSpPr>
        <p:spPr bwMode="auto">
          <a:xfrm flipV="1">
            <a:off x="1589" y="38544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F89F872-5FC1-8946-8890-DD09FE69BB53}"/>
              </a:ext>
            </a:extLst>
          </p:cNvPr>
          <p:cNvCxnSpPr/>
          <p:nvPr/>
        </p:nvCxnSpPr>
        <p:spPr bwMode="auto">
          <a:xfrm flipV="1">
            <a:off x="1589" y="5046134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1" name="TextBox 16">
            <a:extLst>
              <a:ext uri="{FF2B5EF4-FFF2-40B4-BE49-F238E27FC236}">
                <a16:creationId xmlns:a16="http://schemas.microsoft.com/office/drawing/2014/main" id="{5FB34F72-22C3-624D-888F-199469CC19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7625" y="1471084"/>
            <a:ext cx="153777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Aerospace/Defense</a:t>
            </a:r>
          </a:p>
        </p:txBody>
      </p:sp>
      <p:sp>
        <p:nvSpPr>
          <p:cNvPr id="42" name="TextBox 18">
            <a:extLst>
              <a:ext uri="{FF2B5EF4-FFF2-40B4-BE49-F238E27FC236}">
                <a16:creationId xmlns:a16="http://schemas.microsoft.com/office/drawing/2014/main" id="{FB4155FA-1EDF-104D-95EE-CDECB44694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6761" y="3854450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Agriculture</a:t>
            </a:r>
          </a:p>
        </p:txBody>
      </p:sp>
      <p:sp>
        <p:nvSpPr>
          <p:cNvPr id="43" name="TextBox 22">
            <a:extLst>
              <a:ext uri="{FF2B5EF4-FFF2-40B4-BE49-F238E27FC236}">
                <a16:creationId xmlns:a16="http://schemas.microsoft.com/office/drawing/2014/main" id="{AE2E9AC8-0C8E-F54C-B88C-597649CAE4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171" y="2673389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Finance ATM</a:t>
            </a:r>
          </a:p>
        </p:txBody>
      </p:sp>
      <p:cxnSp>
        <p:nvCxnSpPr>
          <p:cNvPr id="44" name="Straight Connector 32">
            <a:extLst>
              <a:ext uri="{FF2B5EF4-FFF2-40B4-BE49-F238E27FC236}">
                <a16:creationId xmlns:a16="http://schemas.microsoft.com/office/drawing/2014/main" id="{009469EC-3F61-4847-AB99-89F4AECA67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39245" y="1219202"/>
            <a:ext cx="0" cy="5044017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45" name="Picture 56" descr="Aerospace.emf">
            <a:extLst>
              <a:ext uri="{FF2B5EF4-FFF2-40B4-BE49-F238E27FC236}">
                <a16:creationId xmlns:a16="http://schemas.microsoft.com/office/drawing/2014/main" id="{C253F87B-256C-664F-8FDB-8FB7B49A4E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589" y="1818218"/>
            <a:ext cx="977645" cy="662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58">
            <a:extLst>
              <a:ext uri="{FF2B5EF4-FFF2-40B4-BE49-F238E27FC236}">
                <a16:creationId xmlns:a16="http://schemas.microsoft.com/office/drawing/2014/main" id="{842F75F7-8658-134F-B782-74C2824169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715" y="4261020"/>
            <a:ext cx="905697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7" name="Straight Connector 62">
            <a:extLst>
              <a:ext uri="{FF2B5EF4-FFF2-40B4-BE49-F238E27FC236}">
                <a16:creationId xmlns:a16="http://schemas.microsoft.com/office/drawing/2014/main" id="{2A562DC0-A514-F041-A922-82754949576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8372" y="1217085"/>
            <a:ext cx="0" cy="5056716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48" name="TextBox 63">
            <a:extLst>
              <a:ext uri="{FF2B5EF4-FFF2-40B4-BE49-F238E27FC236}">
                <a16:creationId xmlns:a16="http://schemas.microsoft.com/office/drawing/2014/main" id="{424D80E9-605D-8A4F-B8BC-EFEADD8DD4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201" y="1471084"/>
            <a:ext cx="75960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Finance</a:t>
            </a:r>
          </a:p>
        </p:txBody>
      </p:sp>
      <p:pic>
        <p:nvPicPr>
          <p:cNvPr id="49" name="Picture 64">
            <a:extLst>
              <a:ext uri="{FF2B5EF4-FFF2-40B4-BE49-F238E27FC236}">
                <a16:creationId xmlns:a16="http://schemas.microsoft.com/office/drawing/2014/main" id="{78A1C0E0-2F85-FC4B-97AC-A848DD9DA9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73" y="1860553"/>
            <a:ext cx="666577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TextBox 65">
            <a:extLst>
              <a:ext uri="{FF2B5EF4-FFF2-40B4-BE49-F238E27FC236}">
                <a16:creationId xmlns:a16="http://schemas.microsoft.com/office/drawing/2014/main" id="{3A0E80B4-83A6-ED4F-A988-030ED74776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3323" y="1471084"/>
            <a:ext cx="113000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Government</a:t>
            </a:r>
          </a:p>
        </p:txBody>
      </p:sp>
      <p:pic>
        <p:nvPicPr>
          <p:cNvPr id="51" name="Picture 66">
            <a:extLst>
              <a:ext uri="{FF2B5EF4-FFF2-40B4-BE49-F238E27FC236}">
                <a16:creationId xmlns:a16="http://schemas.microsoft.com/office/drawing/2014/main" id="{4F3299F1-C9D2-974D-AAF0-9E1DD8CF6D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641" y="1805639"/>
            <a:ext cx="700435" cy="734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TextBox 67">
            <a:extLst>
              <a:ext uri="{FF2B5EF4-FFF2-40B4-BE49-F238E27FC236}">
                <a16:creationId xmlns:a16="http://schemas.microsoft.com/office/drawing/2014/main" id="{89050649-BA35-3442-95BD-C1A2F8E058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3323" y="2673389"/>
            <a:ext cx="113000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Healthcare</a:t>
            </a:r>
          </a:p>
        </p:txBody>
      </p:sp>
      <p:sp>
        <p:nvSpPr>
          <p:cNvPr id="53" name="TextBox 69">
            <a:extLst>
              <a:ext uri="{FF2B5EF4-FFF2-40B4-BE49-F238E27FC236}">
                <a16:creationId xmlns:a16="http://schemas.microsoft.com/office/drawing/2014/main" id="{126D8DF6-15BD-DA4D-ABAF-C66433DD5B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45" y="3854450"/>
            <a:ext cx="1611710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Education Higher Ed</a:t>
            </a:r>
          </a:p>
        </p:txBody>
      </p:sp>
      <p:cxnSp>
        <p:nvCxnSpPr>
          <p:cNvPr id="56" name="Straight Connector 71">
            <a:extLst>
              <a:ext uri="{FF2B5EF4-FFF2-40B4-BE49-F238E27FC236}">
                <a16:creationId xmlns:a16="http://schemas.microsoft.com/office/drawing/2014/main" id="{22D60608-4471-8F4E-9871-E3533363201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63716" y="1231902"/>
            <a:ext cx="0" cy="5044017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7" name="Straight Connector 73">
            <a:extLst>
              <a:ext uri="{FF2B5EF4-FFF2-40B4-BE49-F238E27FC236}">
                <a16:creationId xmlns:a16="http://schemas.microsoft.com/office/drawing/2014/main" id="{3EB085F6-12D7-504A-B583-BB46EB41876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33874" y="1195919"/>
            <a:ext cx="0" cy="504613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58" name="TextBox 74">
            <a:extLst>
              <a:ext uri="{FF2B5EF4-FFF2-40B4-BE49-F238E27FC236}">
                <a16:creationId xmlns:a16="http://schemas.microsoft.com/office/drawing/2014/main" id="{1B2933E9-9CC9-DC45-8912-F87BEDC166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592" y="5064592"/>
            <a:ext cx="150081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Education K-12</a:t>
            </a:r>
          </a:p>
        </p:txBody>
      </p:sp>
      <p:sp>
        <p:nvSpPr>
          <p:cNvPr id="59" name="TextBox 75">
            <a:extLst>
              <a:ext uri="{FF2B5EF4-FFF2-40B4-BE49-F238E27FC236}">
                <a16:creationId xmlns:a16="http://schemas.microsoft.com/office/drawing/2014/main" id="{50221A2C-E915-F043-A430-0414BC371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1919" y="3854450"/>
            <a:ext cx="133310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Hospitality Bed</a:t>
            </a:r>
          </a:p>
        </p:txBody>
      </p:sp>
      <p:sp>
        <p:nvSpPr>
          <p:cNvPr id="65" name="TextBox 76">
            <a:extLst>
              <a:ext uri="{FF2B5EF4-FFF2-40B4-BE49-F238E27FC236}">
                <a16:creationId xmlns:a16="http://schemas.microsoft.com/office/drawing/2014/main" id="{DD47C18F-7A51-EA4A-9410-FD4C15C1E1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8852" y="5064592"/>
            <a:ext cx="129923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Hospitality Bell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0F006345-7FA7-254F-81AA-AABCEBB870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170717" y="1198035"/>
            <a:ext cx="0" cy="5044017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80" name="Picture 79">
            <a:extLst>
              <a:ext uri="{FF2B5EF4-FFF2-40B4-BE49-F238E27FC236}">
                <a16:creationId xmlns:a16="http://schemas.microsoft.com/office/drawing/2014/main" id="{32C3C70A-0A28-F44A-BB14-DF0DDD581A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223" y="5435600"/>
            <a:ext cx="592512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22F25925-63E7-4243-8DE1-000F3142492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604" y="4212168"/>
            <a:ext cx="905697" cy="645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16C8ADDA-621F-0540-AB0A-3638270EAF0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819" y="5466758"/>
            <a:ext cx="715469" cy="598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7" name="Straight Connector 84">
            <a:extLst>
              <a:ext uri="{FF2B5EF4-FFF2-40B4-BE49-F238E27FC236}">
                <a16:creationId xmlns:a16="http://schemas.microsoft.com/office/drawing/2014/main" id="{65C7DE14-D28D-6041-A09B-D8F3F03CCF1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740875" y="1195918"/>
            <a:ext cx="0" cy="5056716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98" name="TextBox 89">
            <a:extLst>
              <a:ext uri="{FF2B5EF4-FFF2-40B4-BE49-F238E27FC236}">
                <a16:creationId xmlns:a16="http://schemas.microsoft.com/office/drawing/2014/main" id="{B862559C-EC0D-0B49-BEDF-953121BE30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6737" y="1471084"/>
            <a:ext cx="6634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Retail</a:t>
            </a:r>
          </a:p>
        </p:txBody>
      </p:sp>
      <p:pic>
        <p:nvPicPr>
          <p:cNvPr id="99" name="Picture 90">
            <a:extLst>
              <a:ext uri="{FF2B5EF4-FFF2-40B4-BE49-F238E27FC236}">
                <a16:creationId xmlns:a16="http://schemas.microsoft.com/office/drawing/2014/main" id="{8D22F855-388F-8642-82B6-C568745C828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8103" y="1843619"/>
            <a:ext cx="605209" cy="745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" name="TextBox 91">
            <a:extLst>
              <a:ext uri="{FF2B5EF4-FFF2-40B4-BE49-F238E27FC236}">
                <a16:creationId xmlns:a16="http://schemas.microsoft.com/office/drawing/2014/main" id="{9E6DFD9D-D5DC-6E4C-98B8-E3A1E22754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3468" y="2673389"/>
            <a:ext cx="113000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Retail Food</a:t>
            </a:r>
          </a:p>
        </p:txBody>
      </p:sp>
      <p:pic>
        <p:nvPicPr>
          <p:cNvPr id="101" name="Picture 92">
            <a:extLst>
              <a:ext uri="{FF2B5EF4-FFF2-40B4-BE49-F238E27FC236}">
                <a16:creationId xmlns:a16="http://schemas.microsoft.com/office/drawing/2014/main" id="{E0C2569F-DC16-6D49-95FB-10A180A1F82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09" y="2935818"/>
            <a:ext cx="590397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" name="Picture 94">
            <a:extLst>
              <a:ext uri="{FF2B5EF4-FFF2-40B4-BE49-F238E27FC236}">
                <a16:creationId xmlns:a16="http://schemas.microsoft.com/office/drawing/2014/main" id="{64C1ECFE-4CED-ED45-9017-4FD138DEF01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601" y="3022724"/>
            <a:ext cx="592512" cy="734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Picture 95">
            <a:extLst>
              <a:ext uri="{FF2B5EF4-FFF2-40B4-BE49-F238E27FC236}">
                <a16:creationId xmlns:a16="http://schemas.microsoft.com/office/drawing/2014/main" id="{76BF9F44-9356-7D47-901B-5482BA823DA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33" y="4254501"/>
            <a:ext cx="823368" cy="639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" name="TextBox 20">
            <a:extLst>
              <a:ext uri="{FF2B5EF4-FFF2-40B4-BE49-F238E27FC236}">
                <a16:creationId xmlns:a16="http://schemas.microsoft.com/office/drawing/2014/main" id="{6932A78C-CD68-B144-AA19-EDD7370CA6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1010" y="2584601"/>
            <a:ext cx="165100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Transportation </a:t>
            </a:r>
            <a:br>
              <a:rPr lang="en-US" sz="1100">
                <a:solidFill>
                  <a:srgbClr val="404040"/>
                </a:solidFill>
                <a:cs typeface="Helvetica 55 Roman" charset="0"/>
              </a:rPr>
            </a:br>
            <a:r>
              <a:rPr lang="en-US" sz="1100">
                <a:solidFill>
                  <a:srgbClr val="404040"/>
                </a:solidFill>
                <a:cs typeface="Helvetica 55 Roman" charset="0"/>
              </a:rPr>
              <a:t>Plane</a:t>
            </a:r>
          </a:p>
        </p:txBody>
      </p:sp>
      <p:sp>
        <p:nvSpPr>
          <p:cNvPr id="105" name="TextBox 22">
            <a:extLst>
              <a:ext uri="{FF2B5EF4-FFF2-40B4-BE49-F238E27FC236}">
                <a16:creationId xmlns:a16="http://schemas.microsoft.com/office/drawing/2014/main" id="{17E32421-F975-E842-A018-A421282C53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4511" y="3854450"/>
            <a:ext cx="152400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Transportation Train</a:t>
            </a:r>
          </a:p>
        </p:txBody>
      </p:sp>
      <p:pic>
        <p:nvPicPr>
          <p:cNvPr id="106" name="Picture 59">
            <a:extLst>
              <a:ext uri="{FF2B5EF4-FFF2-40B4-BE49-F238E27FC236}">
                <a16:creationId xmlns:a16="http://schemas.microsoft.com/office/drawing/2014/main" id="{B8BB94BB-479C-834C-8ABC-87900D22DB2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760" y="3003552"/>
            <a:ext cx="833278" cy="819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46">
            <a:extLst>
              <a:ext uri="{FF2B5EF4-FFF2-40B4-BE49-F238E27FC236}">
                <a16:creationId xmlns:a16="http://schemas.microsoft.com/office/drawing/2014/main" id="{DAF6D060-B0CD-A240-93C2-8B5F8637370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409" y="4161368"/>
            <a:ext cx="590396" cy="878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" name="TextBox 63">
            <a:extLst>
              <a:ext uri="{FF2B5EF4-FFF2-40B4-BE49-F238E27FC236}">
                <a16:creationId xmlns:a16="http://schemas.microsoft.com/office/drawing/2014/main" id="{118777F4-52BF-3F48-9B86-AA81DFF08A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54258" y="1471084"/>
            <a:ext cx="160866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Transportation Truck</a:t>
            </a:r>
          </a:p>
        </p:txBody>
      </p:sp>
      <p:pic>
        <p:nvPicPr>
          <p:cNvPr id="109" name="Picture 64">
            <a:extLst>
              <a:ext uri="{FF2B5EF4-FFF2-40B4-BE49-F238E27FC236}">
                <a16:creationId xmlns:a16="http://schemas.microsoft.com/office/drawing/2014/main" id="{C113BE91-25A6-1B4A-8A68-B26171E7B66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828" y="1924220"/>
            <a:ext cx="1123657" cy="49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" name="Picture 47">
            <a:extLst>
              <a:ext uri="{FF2B5EF4-FFF2-40B4-BE49-F238E27FC236}">
                <a16:creationId xmlns:a16="http://schemas.microsoft.com/office/drawing/2014/main" id="{9F626373-F2E4-C74B-B72E-399B9CED4F0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3993" y="3037589"/>
            <a:ext cx="1170213" cy="603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1" name="TextBox 63">
            <a:extLst>
              <a:ext uri="{FF2B5EF4-FFF2-40B4-BE49-F238E27FC236}">
                <a16:creationId xmlns:a16="http://schemas.microsoft.com/office/drawing/2014/main" id="{A5D7D0F0-40A9-0C4C-B29A-5E323B5759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54258" y="2673389"/>
            <a:ext cx="160866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Transportation Truck</a:t>
            </a:r>
          </a:p>
        </p:txBody>
      </p:sp>
      <p:pic>
        <p:nvPicPr>
          <p:cNvPr id="112" name="Picture 111">
            <a:extLst>
              <a:ext uri="{FF2B5EF4-FFF2-40B4-BE49-F238E27FC236}">
                <a16:creationId xmlns:a16="http://schemas.microsoft.com/office/drawing/2014/main" id="{155133B1-AAB6-BD4F-B961-64291C7796E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72" y="2967053"/>
            <a:ext cx="535427" cy="847892"/>
          </a:xfrm>
          <a:prstGeom prst="rect">
            <a:avLst/>
          </a:prstGeom>
        </p:spPr>
      </p:pic>
      <p:pic>
        <p:nvPicPr>
          <p:cNvPr id="113" name="Picture 112">
            <a:extLst>
              <a:ext uri="{FF2B5EF4-FFF2-40B4-BE49-F238E27FC236}">
                <a16:creationId xmlns:a16="http://schemas.microsoft.com/office/drawing/2014/main" id="{F8698924-2C0E-0940-99B6-649CDB7E9A0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952" y="4293582"/>
            <a:ext cx="605715" cy="771011"/>
          </a:xfrm>
          <a:prstGeom prst="rect">
            <a:avLst/>
          </a:prstGeom>
        </p:spPr>
      </p:pic>
      <p:sp>
        <p:nvSpPr>
          <p:cNvPr id="114" name="TextBox 67">
            <a:extLst>
              <a:ext uri="{FF2B5EF4-FFF2-40B4-BE49-F238E27FC236}">
                <a16:creationId xmlns:a16="http://schemas.microsoft.com/office/drawing/2014/main" id="{851D6EC5-66FB-304F-A1D1-6077D5338E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5188" y="3854451"/>
            <a:ext cx="138627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Healthcare - Medical Apps</a:t>
            </a:r>
          </a:p>
        </p:txBody>
      </p:sp>
      <p:pic>
        <p:nvPicPr>
          <p:cNvPr id="115" name="Picture 114" descr="Construction-1.emf">
            <a:extLst>
              <a:ext uri="{FF2B5EF4-FFF2-40B4-BE49-F238E27FC236}">
                <a16:creationId xmlns:a16="http://schemas.microsoft.com/office/drawing/2014/main" id="{5C98AF32-63B4-594F-85BC-DC05C5730E3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6789" y="5406264"/>
            <a:ext cx="791549" cy="782869"/>
          </a:xfrm>
          <a:prstGeom prst="rect">
            <a:avLst/>
          </a:prstGeom>
        </p:spPr>
      </p:pic>
      <p:pic>
        <p:nvPicPr>
          <p:cNvPr id="116" name="Picture 115" descr="Construction-2.emf">
            <a:extLst>
              <a:ext uri="{FF2B5EF4-FFF2-40B4-BE49-F238E27FC236}">
                <a16:creationId xmlns:a16="http://schemas.microsoft.com/office/drawing/2014/main" id="{A19906F7-3142-D243-9393-F160B512640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455" y="5377735"/>
            <a:ext cx="864632" cy="802931"/>
          </a:xfrm>
          <a:prstGeom prst="rect">
            <a:avLst/>
          </a:prstGeom>
        </p:spPr>
      </p:pic>
      <p:sp>
        <p:nvSpPr>
          <p:cNvPr id="117" name="TextBox 77">
            <a:extLst>
              <a:ext uri="{FF2B5EF4-FFF2-40B4-BE49-F238E27FC236}">
                <a16:creationId xmlns:a16="http://schemas.microsoft.com/office/drawing/2014/main" id="{E82D3B65-0F1E-FF4E-B642-8CD461A761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1200" y="5082118"/>
            <a:ext cx="137399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Construction 1</a:t>
            </a:r>
          </a:p>
        </p:txBody>
      </p:sp>
      <p:sp>
        <p:nvSpPr>
          <p:cNvPr id="118" name="TextBox 77">
            <a:extLst>
              <a:ext uri="{FF2B5EF4-FFF2-40B4-BE49-F238E27FC236}">
                <a16:creationId xmlns:a16="http://schemas.microsoft.com/office/drawing/2014/main" id="{F4598602-4F08-5446-A787-15E7AAC3CA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2800" y="5082118"/>
            <a:ext cx="137399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Construction 2</a:t>
            </a:r>
          </a:p>
        </p:txBody>
      </p:sp>
      <p:sp>
        <p:nvSpPr>
          <p:cNvPr id="119" name="TextBox 63">
            <a:extLst>
              <a:ext uri="{FF2B5EF4-FFF2-40B4-BE49-F238E27FC236}">
                <a16:creationId xmlns:a16="http://schemas.microsoft.com/office/drawing/2014/main" id="{B74C55CF-27AC-3544-9C6A-2A4571FC30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0591" y="1462617"/>
            <a:ext cx="144193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Car Front</a:t>
            </a:r>
          </a:p>
        </p:txBody>
      </p:sp>
      <p:pic>
        <p:nvPicPr>
          <p:cNvPr id="120" name="Picture 119" descr="car-front.emf">
            <a:extLst>
              <a:ext uri="{FF2B5EF4-FFF2-40B4-BE49-F238E27FC236}">
                <a16:creationId xmlns:a16="http://schemas.microsoft.com/office/drawing/2014/main" id="{1F4844A2-9776-5C4D-807B-873288399F4D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1789" y="1841857"/>
            <a:ext cx="956733" cy="645507"/>
          </a:xfrm>
          <a:prstGeom prst="rect">
            <a:avLst/>
          </a:prstGeom>
        </p:spPr>
      </p:pic>
      <p:pic>
        <p:nvPicPr>
          <p:cNvPr id="121" name="Picture 120" descr="car-side.emf">
            <a:extLst>
              <a:ext uri="{FF2B5EF4-FFF2-40B4-BE49-F238E27FC236}">
                <a16:creationId xmlns:a16="http://schemas.microsoft.com/office/drawing/2014/main" id="{8B5571F5-336B-1545-A87C-D7D32543347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588" y="3114346"/>
            <a:ext cx="1180106" cy="492455"/>
          </a:xfrm>
          <a:prstGeom prst="rect">
            <a:avLst/>
          </a:prstGeom>
        </p:spPr>
      </p:pic>
      <p:sp>
        <p:nvSpPr>
          <p:cNvPr id="122" name="TextBox 63">
            <a:extLst>
              <a:ext uri="{FF2B5EF4-FFF2-40B4-BE49-F238E27FC236}">
                <a16:creationId xmlns:a16="http://schemas.microsoft.com/office/drawing/2014/main" id="{BBCF9A8E-F154-7647-B22B-4FC08F1DA4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9058" y="2647950"/>
            <a:ext cx="144193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Car Side</a:t>
            </a:r>
          </a:p>
        </p:txBody>
      </p:sp>
      <p:pic>
        <p:nvPicPr>
          <p:cNvPr id="123" name="Picture 122" descr="icon-maritme-2.emf">
            <a:extLst>
              <a:ext uri="{FF2B5EF4-FFF2-40B4-BE49-F238E27FC236}">
                <a16:creationId xmlns:a16="http://schemas.microsoft.com/office/drawing/2014/main" id="{945C7BC3-F985-7142-819C-A23E81B22276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0191" y="5607831"/>
            <a:ext cx="1185331" cy="520082"/>
          </a:xfrm>
          <a:prstGeom prst="rect">
            <a:avLst/>
          </a:prstGeom>
        </p:spPr>
      </p:pic>
      <p:pic>
        <p:nvPicPr>
          <p:cNvPr id="124" name="Picture 123" descr="icon-maritme-1.emf">
            <a:extLst>
              <a:ext uri="{FF2B5EF4-FFF2-40B4-BE49-F238E27FC236}">
                <a16:creationId xmlns:a16="http://schemas.microsoft.com/office/drawing/2014/main" id="{FCED8F8B-8203-8A4B-B4BD-3CA8228002C1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521" y="5359400"/>
            <a:ext cx="931334" cy="943331"/>
          </a:xfrm>
          <a:prstGeom prst="rect">
            <a:avLst/>
          </a:prstGeom>
        </p:spPr>
      </p:pic>
      <p:sp>
        <p:nvSpPr>
          <p:cNvPr id="125" name="TextBox 18">
            <a:extLst>
              <a:ext uri="{FF2B5EF4-FFF2-40B4-BE49-F238E27FC236}">
                <a16:creationId xmlns:a16="http://schemas.microsoft.com/office/drawing/2014/main" id="{C9B899D6-6B89-7644-9A17-319496E9A9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5228" y="5082117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Maritime 1</a:t>
            </a:r>
          </a:p>
        </p:txBody>
      </p:sp>
      <p:sp>
        <p:nvSpPr>
          <p:cNvPr id="126" name="TextBox 18">
            <a:extLst>
              <a:ext uri="{FF2B5EF4-FFF2-40B4-BE49-F238E27FC236}">
                <a16:creationId xmlns:a16="http://schemas.microsoft.com/office/drawing/2014/main" id="{E41F5053-8F41-B54F-B1EC-CCC9B1073E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6895" y="5082117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Maritime 2</a:t>
            </a:r>
          </a:p>
        </p:txBody>
      </p:sp>
      <p:pic>
        <p:nvPicPr>
          <p:cNvPr id="127" name="Picture 126">
            <a:extLst>
              <a:ext uri="{FF2B5EF4-FFF2-40B4-BE49-F238E27FC236}">
                <a16:creationId xmlns:a16="http://schemas.microsoft.com/office/drawing/2014/main" id="{00172194-A923-9D43-9222-F6C8AF84254E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049337" y="4169915"/>
            <a:ext cx="716620" cy="730087"/>
          </a:xfrm>
          <a:prstGeom prst="rect">
            <a:avLst/>
          </a:prstGeom>
        </p:spPr>
      </p:pic>
      <p:sp>
        <p:nvSpPr>
          <p:cNvPr id="128" name="TextBox 18">
            <a:extLst>
              <a:ext uri="{FF2B5EF4-FFF2-40B4-BE49-F238E27FC236}">
                <a16:creationId xmlns:a16="http://schemas.microsoft.com/office/drawing/2014/main" id="{5146995D-4CF8-954A-BCE9-476421A450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30484" y="3860941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Insurance</a:t>
            </a:r>
          </a:p>
        </p:txBody>
      </p:sp>
    </p:spTree>
    <p:extLst>
      <p:ext uri="{BB962C8B-B14F-4D97-AF65-F5344CB8AC3E}">
        <p14:creationId xmlns:p14="http://schemas.microsoft.com/office/powerpoint/2010/main" val="554097377"/>
      </p:ext>
    </p:extLst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Title 1">
            <a:extLst>
              <a:ext uri="{FF2B5EF4-FFF2-40B4-BE49-F238E27FC236}">
                <a16:creationId xmlns:a16="http://schemas.microsoft.com/office/drawing/2014/main" id="{AFAF801C-D9FE-3047-B1DD-1C87B11AE5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031" y="306918"/>
            <a:ext cx="9985949" cy="45508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dirty="0">
                <a:solidFill>
                  <a:srgbClr val="96B1C7"/>
                </a:solidFill>
              </a:rPr>
              <a:t>Other </a:t>
            </a:r>
            <a:r>
              <a:rPr lang="en-US" sz="2400" dirty="0">
                <a:latin typeface="Arial" charset="0"/>
              </a:rPr>
              <a:t>– </a:t>
            </a:r>
            <a:r>
              <a:rPr lang="en-US" sz="2400" dirty="0"/>
              <a:t>Generic Technology, OT</a:t>
            </a:r>
            <a:endParaRPr lang="en-US" sz="2400" dirty="0">
              <a:solidFill>
                <a:schemeClr val="tx1">
                  <a:lumMod val="50000"/>
                </a:schemeClr>
              </a:solidFill>
            </a:endParaRPr>
          </a:p>
        </p:txBody>
      </p:sp>
      <p:cxnSp>
        <p:nvCxnSpPr>
          <p:cNvPr id="62" name="Straight Connector 8">
            <a:extLst>
              <a:ext uri="{FF2B5EF4-FFF2-40B4-BE49-F238E27FC236}">
                <a16:creationId xmlns:a16="http://schemas.microsoft.com/office/drawing/2014/main" id="{8E549364-332B-1F45-8FE1-496E128FC9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09754" y="1214968"/>
            <a:ext cx="0" cy="504825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3" name="Straight Connector 9">
            <a:extLst>
              <a:ext uri="{FF2B5EF4-FFF2-40B4-BE49-F238E27FC236}">
                <a16:creationId xmlns:a16="http://schemas.microsoft.com/office/drawing/2014/main" id="{157993F2-AEA0-CA43-94A9-F0045A3C2D0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589" y="14562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384B8E0B-E59A-D647-99A6-73BFF8D41716}"/>
              </a:ext>
            </a:extLst>
          </p:cNvPr>
          <p:cNvCxnSpPr/>
          <p:nvPr/>
        </p:nvCxnSpPr>
        <p:spPr bwMode="auto">
          <a:xfrm flipV="1">
            <a:off x="1589" y="26394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FFD460E9-521A-3F43-9694-F310E57B47A5}"/>
              </a:ext>
            </a:extLst>
          </p:cNvPr>
          <p:cNvCxnSpPr/>
          <p:nvPr/>
        </p:nvCxnSpPr>
        <p:spPr bwMode="auto">
          <a:xfrm flipV="1">
            <a:off x="1589" y="38544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8BA5A4FE-32A9-6D47-B848-2F99D5FF6109}"/>
              </a:ext>
            </a:extLst>
          </p:cNvPr>
          <p:cNvCxnSpPr/>
          <p:nvPr/>
        </p:nvCxnSpPr>
        <p:spPr bwMode="auto">
          <a:xfrm flipV="1">
            <a:off x="1589" y="5046134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8" name="Straight Connector 32">
            <a:extLst>
              <a:ext uri="{FF2B5EF4-FFF2-40B4-BE49-F238E27FC236}">
                <a16:creationId xmlns:a16="http://schemas.microsoft.com/office/drawing/2014/main" id="{87A7CFA6-2112-C949-9F89-2F5E0170D2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77245" y="1219202"/>
            <a:ext cx="0" cy="5044017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9" name="Straight Connector 62">
            <a:extLst>
              <a:ext uri="{FF2B5EF4-FFF2-40B4-BE49-F238E27FC236}">
                <a16:creationId xmlns:a16="http://schemas.microsoft.com/office/drawing/2014/main" id="{6AD643D1-CE0C-7444-A8E1-89EBB8AAE9F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27839" y="1217085"/>
            <a:ext cx="0" cy="5056716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71" name="Straight Connector 71">
            <a:extLst>
              <a:ext uri="{FF2B5EF4-FFF2-40B4-BE49-F238E27FC236}">
                <a16:creationId xmlns:a16="http://schemas.microsoft.com/office/drawing/2014/main" id="{AE42620B-5B5D-7B4A-9E37-052200A2678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85250" y="1198036"/>
            <a:ext cx="0" cy="5044017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72" name="Straight Connector 73">
            <a:extLst>
              <a:ext uri="{FF2B5EF4-FFF2-40B4-BE49-F238E27FC236}">
                <a16:creationId xmlns:a16="http://schemas.microsoft.com/office/drawing/2014/main" id="{BA75D98D-1F75-3E45-B7BD-814F9832F6A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32075" y="1195919"/>
            <a:ext cx="0" cy="504613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73" name="TextBox 77">
            <a:extLst>
              <a:ext uri="{FF2B5EF4-FFF2-40B4-BE49-F238E27FC236}">
                <a16:creationId xmlns:a16="http://schemas.microsoft.com/office/drawing/2014/main" id="{B772640E-021E-7645-B155-E4F235DE59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8" y="1458385"/>
            <a:ext cx="137399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Manufacturing</a:t>
            </a:r>
          </a:p>
        </p:txBody>
      </p:sp>
      <p:cxnSp>
        <p:nvCxnSpPr>
          <p:cNvPr id="74" name="Straight Connector 78">
            <a:extLst>
              <a:ext uri="{FF2B5EF4-FFF2-40B4-BE49-F238E27FC236}">
                <a16:creationId xmlns:a16="http://schemas.microsoft.com/office/drawing/2014/main" id="{ABDDBE8D-5BEE-C84C-9F2D-D2C0339E4FF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307117" y="1198035"/>
            <a:ext cx="0" cy="5044017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75" name="Picture 82">
            <a:extLst>
              <a:ext uri="{FF2B5EF4-FFF2-40B4-BE49-F238E27FC236}">
                <a16:creationId xmlns:a16="http://schemas.microsoft.com/office/drawing/2014/main" id="{6B7F767E-D4DA-D045-B9E7-CDFBE2652C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66" y="1979082"/>
            <a:ext cx="592512" cy="429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6" name="Straight Connector 84">
            <a:extLst>
              <a:ext uri="{FF2B5EF4-FFF2-40B4-BE49-F238E27FC236}">
                <a16:creationId xmlns:a16="http://schemas.microsoft.com/office/drawing/2014/main" id="{6C6DF5D5-25FC-0242-8307-F65D0E6A660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630808" y="1195918"/>
            <a:ext cx="0" cy="5056716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77" name="TextBox 85">
            <a:extLst>
              <a:ext uri="{FF2B5EF4-FFF2-40B4-BE49-F238E27FC236}">
                <a16:creationId xmlns:a16="http://schemas.microsoft.com/office/drawing/2014/main" id="{127D3409-699D-264C-8AEE-E01D2829C3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3867151"/>
            <a:ext cx="113000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Oil 1</a:t>
            </a:r>
          </a:p>
        </p:txBody>
      </p:sp>
      <p:pic>
        <p:nvPicPr>
          <p:cNvPr id="78" name="Picture 86">
            <a:extLst>
              <a:ext uri="{FF2B5EF4-FFF2-40B4-BE49-F238E27FC236}">
                <a16:creationId xmlns:a16="http://schemas.microsoft.com/office/drawing/2014/main" id="{87E82BD5-36F1-094C-A861-CABCD4ED9D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375" y="4172217"/>
            <a:ext cx="389365" cy="726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TextBox 87">
            <a:extLst>
              <a:ext uri="{FF2B5EF4-FFF2-40B4-BE49-F238E27FC236}">
                <a16:creationId xmlns:a16="http://schemas.microsoft.com/office/drawing/2014/main" id="{5CCF5519-176C-8347-8E77-51418A621D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55" y="5060951"/>
            <a:ext cx="113000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Oil 2</a:t>
            </a:r>
          </a:p>
        </p:txBody>
      </p:sp>
      <p:pic>
        <p:nvPicPr>
          <p:cNvPr id="84" name="Picture 88">
            <a:extLst>
              <a:ext uri="{FF2B5EF4-FFF2-40B4-BE49-F238E27FC236}">
                <a16:creationId xmlns:a16="http://schemas.microsoft.com/office/drawing/2014/main" id="{273B3279-BFDE-B242-BE41-02D002CFB3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31" y="5289552"/>
            <a:ext cx="719479" cy="753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" name="TextBox 67">
            <a:extLst>
              <a:ext uri="{FF2B5EF4-FFF2-40B4-BE49-F238E27FC236}">
                <a16:creationId xmlns:a16="http://schemas.microsoft.com/office/drawing/2014/main" id="{208F6569-9BDE-CB44-90C6-D37EA747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8305" y="3871758"/>
            <a:ext cx="1361920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Energy/ Utilities</a:t>
            </a:r>
          </a:p>
        </p:txBody>
      </p:sp>
      <p:pic>
        <p:nvPicPr>
          <p:cNvPr id="86" name="Picture 94">
            <a:extLst>
              <a:ext uri="{FF2B5EF4-FFF2-40B4-BE49-F238E27FC236}">
                <a16:creationId xmlns:a16="http://schemas.microsoft.com/office/drawing/2014/main" id="{550B6800-5B0E-1341-A215-66E73F33EB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403" y="4235585"/>
            <a:ext cx="452849" cy="734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Picture 86" descr="industrial-control-1.emf">
            <a:extLst>
              <a:ext uri="{FF2B5EF4-FFF2-40B4-BE49-F238E27FC236}">
                <a16:creationId xmlns:a16="http://schemas.microsoft.com/office/drawing/2014/main" id="{E47D61FF-5839-B548-A495-672FA0F996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743" y="1860550"/>
            <a:ext cx="678955" cy="668482"/>
          </a:xfrm>
          <a:prstGeom prst="rect">
            <a:avLst/>
          </a:prstGeom>
        </p:spPr>
      </p:pic>
      <p:pic>
        <p:nvPicPr>
          <p:cNvPr id="88" name="Picture 87" descr="industrial-control-2.emf">
            <a:extLst>
              <a:ext uri="{FF2B5EF4-FFF2-40B4-BE49-F238E27FC236}">
                <a16:creationId xmlns:a16="http://schemas.microsoft.com/office/drawing/2014/main" id="{BE90297D-3D0B-3D4C-96AA-350F7BFA92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901" y="2893485"/>
            <a:ext cx="778932" cy="778932"/>
          </a:xfrm>
          <a:prstGeom prst="rect">
            <a:avLst/>
          </a:prstGeom>
        </p:spPr>
      </p:pic>
      <p:pic>
        <p:nvPicPr>
          <p:cNvPr id="89" name="Picture 88" descr="industrial-control-3.emf">
            <a:extLst>
              <a:ext uri="{FF2B5EF4-FFF2-40B4-BE49-F238E27FC236}">
                <a16:creationId xmlns:a16="http://schemas.microsoft.com/office/drawing/2014/main" id="{B9EFACA0-7451-CE48-8F3B-1E767FB2322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358" y="1879601"/>
            <a:ext cx="779274" cy="693250"/>
          </a:xfrm>
          <a:prstGeom prst="rect">
            <a:avLst/>
          </a:prstGeom>
        </p:spPr>
      </p:pic>
      <p:pic>
        <p:nvPicPr>
          <p:cNvPr id="90" name="Picture 89" descr="industrial-control-4.emf">
            <a:extLst>
              <a:ext uri="{FF2B5EF4-FFF2-40B4-BE49-F238E27FC236}">
                <a16:creationId xmlns:a16="http://schemas.microsoft.com/office/drawing/2014/main" id="{18FDBFCE-E9C2-1043-8F89-AD5D6CC64D4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6200" y="2810935"/>
            <a:ext cx="670983" cy="850955"/>
          </a:xfrm>
          <a:prstGeom prst="rect">
            <a:avLst/>
          </a:prstGeom>
        </p:spPr>
      </p:pic>
      <p:sp>
        <p:nvSpPr>
          <p:cNvPr id="91" name="Rectangle 90">
            <a:extLst>
              <a:ext uri="{FF2B5EF4-FFF2-40B4-BE49-F238E27FC236}">
                <a16:creationId xmlns:a16="http://schemas.microsoft.com/office/drawing/2014/main" id="{7ED86E9D-B84D-A24E-BDFF-7AAC07BA17EA}"/>
              </a:ext>
            </a:extLst>
          </p:cNvPr>
          <p:cNvSpPr/>
          <p:nvPr/>
        </p:nvSpPr>
        <p:spPr bwMode="invGray">
          <a:xfrm>
            <a:off x="1212323" y="1478027"/>
            <a:ext cx="2514599" cy="287867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2" name="TextBox 65">
            <a:extLst>
              <a:ext uri="{FF2B5EF4-FFF2-40B4-BE49-F238E27FC236}">
                <a16:creationId xmlns:a16="http://schemas.microsoft.com/office/drawing/2014/main" id="{ADE6B18B-1E36-A94B-B5E2-AA75FA8BA8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3633" y="1483121"/>
            <a:ext cx="164253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/>
              <a:t>Industrial control</a:t>
            </a:r>
            <a:endParaRPr lang="en-US" sz="110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93" name="Picture 92">
            <a:extLst>
              <a:ext uri="{FF2B5EF4-FFF2-40B4-BE49-F238E27FC236}">
                <a16:creationId xmlns:a16="http://schemas.microsoft.com/office/drawing/2014/main" id="{63C8B7E9-2758-DF4F-BD24-7C01C02909E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60" y="2981790"/>
            <a:ext cx="784597" cy="711878"/>
          </a:xfrm>
          <a:prstGeom prst="rect">
            <a:avLst/>
          </a:prstGeom>
        </p:spPr>
      </p:pic>
      <p:sp>
        <p:nvSpPr>
          <p:cNvPr id="94" name="TextBox 77">
            <a:extLst>
              <a:ext uri="{FF2B5EF4-FFF2-40B4-BE49-F238E27FC236}">
                <a16:creationId xmlns:a16="http://schemas.microsoft.com/office/drawing/2014/main" id="{49A9E6DA-7FD8-4243-8C00-C8B66440D3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37" y="2647951"/>
            <a:ext cx="137399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Robotic Arm</a:t>
            </a:r>
          </a:p>
        </p:txBody>
      </p:sp>
      <p:pic>
        <p:nvPicPr>
          <p:cNvPr id="95" name="Picture 94">
            <a:extLst>
              <a:ext uri="{FF2B5EF4-FFF2-40B4-BE49-F238E27FC236}">
                <a16:creationId xmlns:a16="http://schemas.microsoft.com/office/drawing/2014/main" id="{3BF0AB3C-4018-8B42-BDD1-26F7C5F31D4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454" y="4181790"/>
            <a:ext cx="783713" cy="777561"/>
          </a:xfrm>
          <a:prstGeom prst="rect">
            <a:avLst/>
          </a:prstGeom>
        </p:spPr>
      </p:pic>
      <p:sp>
        <p:nvSpPr>
          <p:cNvPr id="96" name="TextBox 77">
            <a:extLst>
              <a:ext uri="{FF2B5EF4-FFF2-40B4-BE49-F238E27FC236}">
                <a16:creationId xmlns:a16="http://schemas.microsoft.com/office/drawing/2014/main" id="{301DFB54-9AA0-3141-BC2B-EBCC950ADB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2548" y="3885268"/>
            <a:ext cx="105851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Smokestack</a:t>
            </a:r>
          </a:p>
        </p:txBody>
      </p:sp>
      <p:pic>
        <p:nvPicPr>
          <p:cNvPr id="129" name="Picture 128">
            <a:extLst>
              <a:ext uri="{FF2B5EF4-FFF2-40B4-BE49-F238E27FC236}">
                <a16:creationId xmlns:a16="http://schemas.microsoft.com/office/drawing/2014/main" id="{CEDFF523-B983-B746-A899-5B0D4358B4F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056" y="5365080"/>
            <a:ext cx="739017" cy="813470"/>
          </a:xfrm>
          <a:prstGeom prst="rect">
            <a:avLst/>
          </a:prstGeom>
        </p:spPr>
      </p:pic>
      <p:sp>
        <p:nvSpPr>
          <p:cNvPr id="130" name="TextBox 77">
            <a:extLst>
              <a:ext uri="{FF2B5EF4-FFF2-40B4-BE49-F238E27FC236}">
                <a16:creationId xmlns:a16="http://schemas.microsoft.com/office/drawing/2014/main" id="{6F16C578-ADA5-5F4C-9D2E-9CE0300FB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2266" y="5065185"/>
            <a:ext cx="137399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Power Tower</a:t>
            </a:r>
          </a:p>
        </p:txBody>
      </p:sp>
      <p:cxnSp>
        <p:nvCxnSpPr>
          <p:cNvPr id="131" name="Straight Connector 78">
            <a:extLst>
              <a:ext uri="{FF2B5EF4-FFF2-40B4-BE49-F238E27FC236}">
                <a16:creationId xmlns:a16="http://schemas.microsoft.com/office/drawing/2014/main" id="{317C84B8-B3E8-0D40-A6AE-610968A254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8717" y="1189568"/>
            <a:ext cx="0" cy="5044017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2" name="Straight Connector 78">
            <a:extLst>
              <a:ext uri="{FF2B5EF4-FFF2-40B4-BE49-F238E27FC236}">
                <a16:creationId xmlns:a16="http://schemas.microsoft.com/office/drawing/2014/main" id="{D488701D-BCF5-7048-AF5D-81F77AC6626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467050" y="1189568"/>
            <a:ext cx="0" cy="5044017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133" name="Picture 132">
            <a:extLst>
              <a:ext uri="{FF2B5EF4-FFF2-40B4-BE49-F238E27FC236}">
                <a16:creationId xmlns:a16="http://schemas.microsoft.com/office/drawing/2014/main" id="{B5EE88AF-4295-C64F-9534-DA918C25652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37477" y="1732658"/>
            <a:ext cx="633000" cy="863435"/>
          </a:xfrm>
          <a:prstGeom prst="rect">
            <a:avLst/>
          </a:prstGeom>
        </p:spPr>
      </p:pic>
      <p:sp>
        <p:nvSpPr>
          <p:cNvPr id="134" name="TextBox 77">
            <a:extLst>
              <a:ext uri="{FF2B5EF4-FFF2-40B4-BE49-F238E27FC236}">
                <a16:creationId xmlns:a16="http://schemas.microsoft.com/office/drawing/2014/main" id="{CCA42D58-458F-004F-8175-2A5382A2F6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3743" y="2680029"/>
            <a:ext cx="137399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Equipment</a:t>
            </a:r>
          </a:p>
        </p:txBody>
      </p:sp>
      <p:pic>
        <p:nvPicPr>
          <p:cNvPr id="135" name="Picture 134">
            <a:extLst>
              <a:ext uri="{FF2B5EF4-FFF2-40B4-BE49-F238E27FC236}">
                <a16:creationId xmlns:a16="http://schemas.microsoft.com/office/drawing/2014/main" id="{A8D04940-73B2-B44A-817E-567ACC52713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043380" y="1781139"/>
            <a:ext cx="870750" cy="784395"/>
          </a:xfrm>
          <a:prstGeom prst="rect">
            <a:avLst/>
          </a:prstGeom>
        </p:spPr>
      </p:pic>
      <p:sp>
        <p:nvSpPr>
          <p:cNvPr id="136" name="TextBox 77">
            <a:extLst>
              <a:ext uri="{FF2B5EF4-FFF2-40B4-BE49-F238E27FC236}">
                <a16:creationId xmlns:a16="http://schemas.microsoft.com/office/drawing/2014/main" id="{47230782-15FF-9F4E-B75B-E01FB36967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5250" y="1453944"/>
            <a:ext cx="1052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Dam</a:t>
            </a:r>
          </a:p>
        </p:txBody>
      </p:sp>
      <p:pic>
        <p:nvPicPr>
          <p:cNvPr id="137" name="Picture 136">
            <a:extLst>
              <a:ext uri="{FF2B5EF4-FFF2-40B4-BE49-F238E27FC236}">
                <a16:creationId xmlns:a16="http://schemas.microsoft.com/office/drawing/2014/main" id="{27A0AA5A-81CB-DC4E-838C-47164F6EE6B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539977" y="5411379"/>
            <a:ext cx="1038148" cy="807622"/>
          </a:xfrm>
          <a:prstGeom prst="rect">
            <a:avLst/>
          </a:prstGeom>
        </p:spPr>
      </p:pic>
      <p:sp>
        <p:nvSpPr>
          <p:cNvPr id="138" name="TextBox 77">
            <a:extLst>
              <a:ext uri="{FF2B5EF4-FFF2-40B4-BE49-F238E27FC236}">
                <a16:creationId xmlns:a16="http://schemas.microsoft.com/office/drawing/2014/main" id="{EA58D53F-8BAF-DE41-9C1E-53C91FC4A4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9231" y="5072714"/>
            <a:ext cx="137399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Electric Grid</a:t>
            </a:r>
          </a:p>
        </p:txBody>
      </p:sp>
      <p:pic>
        <p:nvPicPr>
          <p:cNvPr id="139" name="Picture 138">
            <a:extLst>
              <a:ext uri="{FF2B5EF4-FFF2-40B4-BE49-F238E27FC236}">
                <a16:creationId xmlns:a16="http://schemas.microsoft.com/office/drawing/2014/main" id="{78DA2A9B-181A-574F-B547-FFD834BA6D0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893934" y="2991118"/>
            <a:ext cx="800546" cy="800546"/>
          </a:xfrm>
          <a:prstGeom prst="rect">
            <a:avLst/>
          </a:prstGeom>
        </p:spPr>
      </p:pic>
      <p:sp>
        <p:nvSpPr>
          <p:cNvPr id="140" name="TextBox 77">
            <a:extLst>
              <a:ext uri="{FF2B5EF4-FFF2-40B4-BE49-F238E27FC236}">
                <a16:creationId xmlns:a16="http://schemas.microsoft.com/office/drawing/2014/main" id="{9F15113B-52CA-3C40-BF6E-7746C88C47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5638" y="1454166"/>
            <a:ext cx="137399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Chemical</a:t>
            </a:r>
          </a:p>
        </p:txBody>
      </p:sp>
      <p:pic>
        <p:nvPicPr>
          <p:cNvPr id="141" name="Picture 140">
            <a:extLst>
              <a:ext uri="{FF2B5EF4-FFF2-40B4-BE49-F238E27FC236}">
                <a16:creationId xmlns:a16="http://schemas.microsoft.com/office/drawing/2014/main" id="{7609A3DB-C256-7A47-A052-A3923284769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085650" y="3098312"/>
            <a:ext cx="675491" cy="724746"/>
          </a:xfrm>
          <a:prstGeom prst="rect">
            <a:avLst/>
          </a:prstGeom>
        </p:spPr>
      </p:pic>
      <p:sp>
        <p:nvSpPr>
          <p:cNvPr id="142" name="TextBox 77">
            <a:extLst>
              <a:ext uri="{FF2B5EF4-FFF2-40B4-BE49-F238E27FC236}">
                <a16:creationId xmlns:a16="http://schemas.microsoft.com/office/drawing/2014/main" id="{91B7EE21-0848-FB4C-AF1D-2853074D97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5250" y="2664486"/>
            <a:ext cx="137399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Food Manufacturing</a:t>
            </a:r>
          </a:p>
        </p:txBody>
      </p:sp>
      <p:pic>
        <p:nvPicPr>
          <p:cNvPr id="143" name="Picture 142">
            <a:extLst>
              <a:ext uri="{FF2B5EF4-FFF2-40B4-BE49-F238E27FC236}">
                <a16:creationId xmlns:a16="http://schemas.microsoft.com/office/drawing/2014/main" id="{5AC124B9-0CA7-F04F-9162-C6BC2CA61FE0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911124" y="4222090"/>
            <a:ext cx="762831" cy="761258"/>
          </a:xfrm>
          <a:prstGeom prst="rect">
            <a:avLst/>
          </a:prstGeom>
        </p:spPr>
      </p:pic>
      <p:sp>
        <p:nvSpPr>
          <p:cNvPr id="144" name="TextBox 77">
            <a:extLst>
              <a:ext uri="{FF2B5EF4-FFF2-40B4-BE49-F238E27FC236}">
                <a16:creationId xmlns:a16="http://schemas.microsoft.com/office/drawing/2014/main" id="{EBF44812-3FF6-F74A-A779-ACE8B19DF9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4736" y="3887829"/>
            <a:ext cx="105851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Hydro</a:t>
            </a:r>
          </a:p>
        </p:txBody>
      </p:sp>
      <p:pic>
        <p:nvPicPr>
          <p:cNvPr id="145" name="Picture 144">
            <a:extLst>
              <a:ext uri="{FF2B5EF4-FFF2-40B4-BE49-F238E27FC236}">
                <a16:creationId xmlns:a16="http://schemas.microsoft.com/office/drawing/2014/main" id="{ACA1280A-9B78-9842-8C2B-A9012D1D667C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050811" y="4220671"/>
            <a:ext cx="778688" cy="762677"/>
          </a:xfrm>
          <a:prstGeom prst="rect">
            <a:avLst/>
          </a:prstGeom>
        </p:spPr>
      </p:pic>
      <p:sp>
        <p:nvSpPr>
          <p:cNvPr id="146" name="TextBox 77">
            <a:extLst>
              <a:ext uri="{FF2B5EF4-FFF2-40B4-BE49-F238E27FC236}">
                <a16:creationId xmlns:a16="http://schemas.microsoft.com/office/drawing/2014/main" id="{02D07F2E-2112-B84B-BDC8-17B4AC9B88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2146" y="3885268"/>
            <a:ext cx="105851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OT people 1</a:t>
            </a:r>
          </a:p>
        </p:txBody>
      </p:sp>
      <p:pic>
        <p:nvPicPr>
          <p:cNvPr id="147" name="Picture 146">
            <a:extLst>
              <a:ext uri="{FF2B5EF4-FFF2-40B4-BE49-F238E27FC236}">
                <a16:creationId xmlns:a16="http://schemas.microsoft.com/office/drawing/2014/main" id="{E92393A2-0878-A346-9C7E-777397611144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183429" y="5400969"/>
            <a:ext cx="526449" cy="814915"/>
          </a:xfrm>
          <a:prstGeom prst="rect">
            <a:avLst/>
          </a:prstGeom>
        </p:spPr>
      </p:pic>
      <p:sp>
        <p:nvSpPr>
          <p:cNvPr id="148" name="TextBox 77">
            <a:extLst>
              <a:ext uri="{FF2B5EF4-FFF2-40B4-BE49-F238E27FC236}">
                <a16:creationId xmlns:a16="http://schemas.microsoft.com/office/drawing/2014/main" id="{1F0348E4-FACA-9443-A1EC-AD21E67357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5365" y="5091022"/>
            <a:ext cx="105851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OT people 2</a:t>
            </a:r>
          </a:p>
        </p:txBody>
      </p:sp>
      <p:pic>
        <p:nvPicPr>
          <p:cNvPr id="149" name="Picture 148">
            <a:extLst>
              <a:ext uri="{FF2B5EF4-FFF2-40B4-BE49-F238E27FC236}">
                <a16:creationId xmlns:a16="http://schemas.microsoft.com/office/drawing/2014/main" id="{6A8B382B-23F0-3B4E-847D-BC4239CB704D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917796" y="5432872"/>
            <a:ext cx="662914" cy="808290"/>
          </a:xfrm>
          <a:prstGeom prst="rect">
            <a:avLst/>
          </a:prstGeom>
        </p:spPr>
      </p:pic>
      <p:sp>
        <p:nvSpPr>
          <p:cNvPr id="150" name="TextBox 77">
            <a:extLst>
              <a:ext uri="{FF2B5EF4-FFF2-40B4-BE49-F238E27FC236}">
                <a16:creationId xmlns:a16="http://schemas.microsoft.com/office/drawing/2014/main" id="{5D20E1D1-129E-A340-B883-565908EA28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6514" y="5079938"/>
            <a:ext cx="105851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Pharma</a:t>
            </a:r>
          </a:p>
        </p:txBody>
      </p:sp>
      <p:pic>
        <p:nvPicPr>
          <p:cNvPr id="151" name="Picture 150">
            <a:extLst>
              <a:ext uri="{FF2B5EF4-FFF2-40B4-BE49-F238E27FC236}">
                <a16:creationId xmlns:a16="http://schemas.microsoft.com/office/drawing/2014/main" id="{D7CEF13B-BE4C-6541-A259-1403289C8883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208941" y="4445416"/>
            <a:ext cx="1018217" cy="450615"/>
          </a:xfrm>
          <a:prstGeom prst="rect">
            <a:avLst/>
          </a:prstGeom>
        </p:spPr>
      </p:pic>
      <p:sp>
        <p:nvSpPr>
          <p:cNvPr id="152" name="TextBox 77">
            <a:extLst>
              <a:ext uri="{FF2B5EF4-FFF2-40B4-BE49-F238E27FC236}">
                <a16:creationId xmlns:a16="http://schemas.microsoft.com/office/drawing/2014/main" id="{233BB979-2C37-4547-94DB-10779E56B1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7185" y="3920309"/>
            <a:ext cx="120858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Transportation Ship</a:t>
            </a:r>
          </a:p>
        </p:txBody>
      </p:sp>
      <p:pic>
        <p:nvPicPr>
          <p:cNvPr id="153" name="Picture 152">
            <a:extLst>
              <a:ext uri="{FF2B5EF4-FFF2-40B4-BE49-F238E27FC236}">
                <a16:creationId xmlns:a16="http://schemas.microsoft.com/office/drawing/2014/main" id="{11BCAF5B-B8D7-3A4B-965F-BCDB4FAD8591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302179" y="3204373"/>
            <a:ext cx="789171" cy="592732"/>
          </a:xfrm>
          <a:prstGeom prst="rect">
            <a:avLst/>
          </a:prstGeom>
        </p:spPr>
      </p:pic>
      <p:sp>
        <p:nvSpPr>
          <p:cNvPr id="154" name="TextBox 77">
            <a:extLst>
              <a:ext uri="{FF2B5EF4-FFF2-40B4-BE49-F238E27FC236}">
                <a16:creationId xmlns:a16="http://schemas.microsoft.com/office/drawing/2014/main" id="{D3FDF7C9-BDA4-4D47-A4DC-358D149F38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7249" y="2733224"/>
            <a:ext cx="120858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Transportation Train</a:t>
            </a:r>
          </a:p>
        </p:txBody>
      </p:sp>
      <p:pic>
        <p:nvPicPr>
          <p:cNvPr id="155" name="Picture 154">
            <a:extLst>
              <a:ext uri="{FF2B5EF4-FFF2-40B4-BE49-F238E27FC236}">
                <a16:creationId xmlns:a16="http://schemas.microsoft.com/office/drawing/2014/main" id="{CE054B02-9AC6-3641-9E36-26F710E177D1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7194846" y="2117822"/>
            <a:ext cx="1050513" cy="468148"/>
          </a:xfrm>
          <a:prstGeom prst="rect">
            <a:avLst/>
          </a:prstGeom>
        </p:spPr>
      </p:pic>
      <p:sp>
        <p:nvSpPr>
          <p:cNvPr id="156" name="TextBox 77">
            <a:extLst>
              <a:ext uri="{FF2B5EF4-FFF2-40B4-BE49-F238E27FC236}">
                <a16:creationId xmlns:a16="http://schemas.microsoft.com/office/drawing/2014/main" id="{45ACAEBE-2366-DC41-8E59-A68ABE381C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26552" y="1500804"/>
            <a:ext cx="120858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Transportation Truck</a:t>
            </a:r>
          </a:p>
        </p:txBody>
      </p:sp>
      <p:sp>
        <p:nvSpPr>
          <p:cNvPr id="157" name="TextBox 77">
            <a:extLst>
              <a:ext uri="{FF2B5EF4-FFF2-40B4-BE49-F238E27FC236}">
                <a16:creationId xmlns:a16="http://schemas.microsoft.com/office/drawing/2014/main" id="{BEDEC02A-9DB9-9D4B-B383-994211A399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6247" y="1477520"/>
            <a:ext cx="120496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Water</a:t>
            </a:r>
          </a:p>
        </p:txBody>
      </p:sp>
      <p:pic>
        <p:nvPicPr>
          <p:cNvPr id="158" name="Picture 157">
            <a:extLst>
              <a:ext uri="{FF2B5EF4-FFF2-40B4-BE49-F238E27FC236}">
                <a16:creationId xmlns:a16="http://schemas.microsoft.com/office/drawing/2014/main" id="{0274BC66-39CC-D94B-B0AA-8EABDBA12209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208965" y="1746250"/>
            <a:ext cx="800867" cy="789403"/>
          </a:xfrm>
          <a:prstGeom prst="rect">
            <a:avLst/>
          </a:prstGeom>
        </p:spPr>
      </p:pic>
      <p:pic>
        <p:nvPicPr>
          <p:cNvPr id="159" name="Picture 158">
            <a:extLst>
              <a:ext uri="{FF2B5EF4-FFF2-40B4-BE49-F238E27FC236}">
                <a16:creationId xmlns:a16="http://schemas.microsoft.com/office/drawing/2014/main" id="{AE5F2A64-4CF3-F248-A2E3-DDA462F23E24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6164790" y="3066102"/>
            <a:ext cx="878857" cy="727330"/>
          </a:xfrm>
          <a:prstGeom prst="rect">
            <a:avLst/>
          </a:prstGeom>
        </p:spPr>
      </p:pic>
      <p:sp>
        <p:nvSpPr>
          <p:cNvPr id="160" name="TextBox 77">
            <a:extLst>
              <a:ext uri="{FF2B5EF4-FFF2-40B4-BE49-F238E27FC236}">
                <a16:creationId xmlns:a16="http://schemas.microsoft.com/office/drawing/2014/main" id="{80442C5B-0AF8-FD42-AF5A-D236C65E4E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5960" y="2698752"/>
            <a:ext cx="120496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Waste Water</a:t>
            </a:r>
          </a:p>
        </p:txBody>
      </p:sp>
      <p:pic>
        <p:nvPicPr>
          <p:cNvPr id="161" name="Picture 160">
            <a:extLst>
              <a:ext uri="{FF2B5EF4-FFF2-40B4-BE49-F238E27FC236}">
                <a16:creationId xmlns:a16="http://schemas.microsoft.com/office/drawing/2014/main" id="{DD7DC9FB-E071-4E49-B969-A110821B92C4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6244496" y="4180195"/>
            <a:ext cx="582917" cy="811776"/>
          </a:xfrm>
          <a:prstGeom prst="rect">
            <a:avLst/>
          </a:prstGeom>
        </p:spPr>
      </p:pic>
      <p:sp>
        <p:nvSpPr>
          <p:cNvPr id="162" name="TextBox 77">
            <a:extLst>
              <a:ext uri="{FF2B5EF4-FFF2-40B4-BE49-F238E27FC236}">
                <a16:creationId xmlns:a16="http://schemas.microsoft.com/office/drawing/2014/main" id="{6FF8A1A9-CA35-A045-AD68-E094E24C96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7904" y="3879991"/>
            <a:ext cx="120496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Wind Turbines</a:t>
            </a:r>
          </a:p>
        </p:txBody>
      </p:sp>
    </p:spTree>
    <p:extLst>
      <p:ext uri="{BB962C8B-B14F-4D97-AF65-F5344CB8AC3E}">
        <p14:creationId xmlns:p14="http://schemas.microsoft.com/office/powerpoint/2010/main" val="1800960645"/>
      </p:ext>
    </p:extLst>
  </p:cSld>
  <p:clrMapOvr>
    <a:masterClrMapping/>
  </p:clrMapOvr>
  <p:transition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Rectangle 145"/>
          <p:cNvSpPr/>
          <p:nvPr/>
        </p:nvSpPr>
        <p:spPr bwMode="invGray">
          <a:xfrm>
            <a:off x="6072367" y="1561125"/>
            <a:ext cx="497682" cy="4734024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 bwMode="invGray">
          <a:xfrm>
            <a:off x="8185052" y="1548246"/>
            <a:ext cx="569218" cy="4734024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7170" name="Straight Connector 9"/>
          <p:cNvCxnSpPr>
            <a:cxnSpLocks noChangeShapeType="1"/>
          </p:cNvCxnSpPr>
          <p:nvPr/>
        </p:nvCxnSpPr>
        <p:spPr bwMode="auto">
          <a:xfrm flipV="1">
            <a:off x="1589" y="15451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19" name="Straight Connector 318"/>
          <p:cNvCxnSpPr/>
          <p:nvPr/>
        </p:nvCxnSpPr>
        <p:spPr bwMode="auto">
          <a:xfrm flipV="1">
            <a:off x="1589" y="3903139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5" name="Straight Connector 354"/>
          <p:cNvCxnSpPr/>
          <p:nvPr/>
        </p:nvCxnSpPr>
        <p:spPr bwMode="auto">
          <a:xfrm flipV="1">
            <a:off x="1589" y="4485218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3" name="Straight Connector 372"/>
          <p:cNvCxnSpPr/>
          <p:nvPr/>
        </p:nvCxnSpPr>
        <p:spPr bwMode="auto">
          <a:xfrm flipV="1">
            <a:off x="12170" y="5073651"/>
            <a:ext cx="12188825" cy="25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1" name="Straight Connector 390"/>
          <p:cNvCxnSpPr/>
          <p:nvPr/>
        </p:nvCxnSpPr>
        <p:spPr bwMode="auto">
          <a:xfrm flipV="1">
            <a:off x="18518" y="5664201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1" name="Straight Connector 120"/>
          <p:cNvCxnSpPr/>
          <p:nvPr/>
        </p:nvCxnSpPr>
        <p:spPr bwMode="auto">
          <a:xfrm>
            <a:off x="2458285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2" name="Straight Connector 121"/>
          <p:cNvCxnSpPr/>
          <p:nvPr/>
        </p:nvCxnSpPr>
        <p:spPr bwMode="auto">
          <a:xfrm>
            <a:off x="3505271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3" name="Straight Connector 122"/>
          <p:cNvCxnSpPr/>
          <p:nvPr/>
        </p:nvCxnSpPr>
        <p:spPr bwMode="auto">
          <a:xfrm>
            <a:off x="4537257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4" name="Straight Connector 123"/>
          <p:cNvCxnSpPr/>
          <p:nvPr/>
        </p:nvCxnSpPr>
        <p:spPr bwMode="auto">
          <a:xfrm>
            <a:off x="8750001" y="1238439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5" name="Straight Connector 124"/>
          <p:cNvCxnSpPr/>
          <p:nvPr/>
        </p:nvCxnSpPr>
        <p:spPr bwMode="auto">
          <a:xfrm>
            <a:off x="9388123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6" name="Straight Connector 125"/>
          <p:cNvCxnSpPr/>
          <p:nvPr/>
        </p:nvCxnSpPr>
        <p:spPr bwMode="auto">
          <a:xfrm>
            <a:off x="10044122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7" name="Straight Connector 126"/>
          <p:cNvCxnSpPr/>
          <p:nvPr/>
        </p:nvCxnSpPr>
        <p:spPr bwMode="auto">
          <a:xfrm>
            <a:off x="10700125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8" name="Straight Connector 127"/>
          <p:cNvCxnSpPr/>
          <p:nvPr/>
        </p:nvCxnSpPr>
        <p:spPr bwMode="auto">
          <a:xfrm>
            <a:off x="11311528" y="1209674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9" name="TextBox 128"/>
          <p:cNvSpPr txBox="1"/>
          <p:nvPr/>
        </p:nvSpPr>
        <p:spPr>
          <a:xfrm>
            <a:off x="1635427" y="1224267"/>
            <a:ext cx="636951" cy="29264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Base product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(hardware, software, etc.)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2600692" y="1224267"/>
            <a:ext cx="807932" cy="969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Virtual Machine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369193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CLOUD VM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6749193" y="122426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RUGGED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9428333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1U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10075866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2U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1066625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3U+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11356665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ALT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7863284" y="1224268"/>
            <a:ext cx="636950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Gut</a:t>
            </a:r>
          </a:p>
        </p:txBody>
      </p:sp>
      <p:cxnSp>
        <p:nvCxnSpPr>
          <p:cNvPr id="138" name="Straight Connector 137"/>
          <p:cNvCxnSpPr/>
          <p:nvPr/>
        </p:nvCxnSpPr>
        <p:spPr bwMode="auto">
          <a:xfrm>
            <a:off x="7628334" y="1229973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9" name="Straight Connector 138"/>
          <p:cNvCxnSpPr/>
          <p:nvPr/>
        </p:nvCxnSpPr>
        <p:spPr bwMode="auto">
          <a:xfrm>
            <a:off x="5578494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0" name="Straight Connector 139"/>
          <p:cNvCxnSpPr/>
          <p:nvPr/>
        </p:nvCxnSpPr>
        <p:spPr bwMode="auto">
          <a:xfrm>
            <a:off x="6561938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1" name="TextBox 140"/>
          <p:cNvSpPr txBox="1"/>
          <p:nvPr/>
        </p:nvSpPr>
        <p:spPr>
          <a:xfrm>
            <a:off x="474296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Color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5710198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Hosted/SaaS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879138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DESKTOP</a:t>
            </a:r>
          </a:p>
        </p:txBody>
      </p:sp>
      <p:cxnSp>
        <p:nvCxnSpPr>
          <p:cNvPr id="144" name="Straight Connector 143"/>
          <p:cNvCxnSpPr/>
          <p:nvPr/>
        </p:nvCxnSpPr>
        <p:spPr bwMode="auto">
          <a:xfrm>
            <a:off x="1431923" y="1217085"/>
            <a:ext cx="0" cy="5046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9CBF369F-B6F4-434F-884E-8BD3E58FDCF5}"/>
              </a:ext>
            </a:extLst>
          </p:cNvPr>
          <p:cNvCxnSpPr/>
          <p:nvPr/>
        </p:nvCxnSpPr>
        <p:spPr bwMode="auto">
          <a:xfrm flipV="1">
            <a:off x="0" y="2142073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7" name="Title 1">
            <a:extLst>
              <a:ext uri="{FF2B5EF4-FFF2-40B4-BE49-F238E27FC236}">
                <a16:creationId xmlns:a16="http://schemas.microsoft.com/office/drawing/2014/main" id="{F5B60302-F27B-8A4C-A974-AC787E56CE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96B1C7"/>
                </a:solidFill>
                <a:latin typeface="Arial" charset="0"/>
              </a:rPr>
              <a:t>Fabric Management Center </a:t>
            </a:r>
            <a:r>
              <a:rPr lang="en-US" sz="2400" dirty="0">
                <a:latin typeface="Arial" charset="0"/>
              </a:rPr>
              <a:t>– Products 1</a:t>
            </a:r>
          </a:p>
        </p:txBody>
      </p:sp>
      <p:sp>
        <p:nvSpPr>
          <p:cNvPr id="151" name="TextBox 298">
            <a:extLst>
              <a:ext uri="{FF2B5EF4-FFF2-40B4-BE49-F238E27FC236}">
                <a16:creationId xmlns:a16="http://schemas.microsoft.com/office/drawing/2014/main" id="{2537DD93-EEBA-2D4C-9A45-FF3CEDC8DB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6" y="2254919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FortiAnalyzer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52" name="Picture 299">
            <a:extLst>
              <a:ext uri="{FF2B5EF4-FFF2-40B4-BE49-F238E27FC236}">
                <a16:creationId xmlns:a16="http://schemas.microsoft.com/office/drawing/2014/main" id="{195DD6F1-2726-4A48-ADA6-0F8F91BD2A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851" y="2227401"/>
            <a:ext cx="461313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" name="Picture 301">
            <a:extLst>
              <a:ext uri="{FF2B5EF4-FFF2-40B4-BE49-F238E27FC236}">
                <a16:creationId xmlns:a16="http://schemas.microsoft.com/office/drawing/2014/main" id="{CB7497E2-EEE4-A84B-8B08-5F738362DC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102" y="2227401"/>
            <a:ext cx="459196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Picture 302">
            <a:extLst>
              <a:ext uri="{FF2B5EF4-FFF2-40B4-BE49-F238E27FC236}">
                <a16:creationId xmlns:a16="http://schemas.microsoft.com/office/drawing/2014/main" id="{5D1B51D0-7272-A746-9ACE-8CABF9A8CA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682" y="2227403"/>
            <a:ext cx="459198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" name="Picture 303">
            <a:extLst>
              <a:ext uri="{FF2B5EF4-FFF2-40B4-BE49-F238E27FC236}">
                <a16:creationId xmlns:a16="http://schemas.microsoft.com/office/drawing/2014/main" id="{4C9011B8-354D-914A-A465-2C2EB1E86C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3237" y="2227401"/>
            <a:ext cx="461313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" name="Picture 304">
            <a:extLst>
              <a:ext uri="{FF2B5EF4-FFF2-40B4-BE49-F238E27FC236}">
                <a16:creationId xmlns:a16="http://schemas.microsoft.com/office/drawing/2014/main" id="{A0AF7EF7-88A8-9949-BBCA-96485375AE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754" y="2227403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7" name="Picture 305">
            <a:extLst>
              <a:ext uri="{FF2B5EF4-FFF2-40B4-BE49-F238E27FC236}">
                <a16:creationId xmlns:a16="http://schemas.microsoft.com/office/drawing/2014/main" id="{2BABD00A-6AAA-F648-811E-EDE46AB4BBA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4887" y="2227403"/>
            <a:ext cx="459198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8" name="Picture 157">
            <a:extLst>
              <a:ext uri="{FF2B5EF4-FFF2-40B4-BE49-F238E27FC236}">
                <a16:creationId xmlns:a16="http://schemas.microsoft.com/office/drawing/2014/main" id="{05851EB5-AD1B-A045-8E00-BD8AA4C8722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9229" y="2240123"/>
            <a:ext cx="428894" cy="423839"/>
          </a:xfrm>
          <a:prstGeom prst="rect">
            <a:avLst/>
          </a:prstGeom>
        </p:spPr>
      </p:pic>
      <p:pic>
        <p:nvPicPr>
          <p:cNvPr id="159" name="Picture 158">
            <a:extLst>
              <a:ext uri="{FF2B5EF4-FFF2-40B4-BE49-F238E27FC236}">
                <a16:creationId xmlns:a16="http://schemas.microsoft.com/office/drawing/2014/main" id="{176C93CA-8C40-C44E-A302-BDA13020824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8125" y="2257067"/>
            <a:ext cx="417878" cy="420199"/>
          </a:xfrm>
          <a:prstGeom prst="rect">
            <a:avLst/>
          </a:prstGeom>
        </p:spPr>
      </p:pic>
      <p:pic>
        <p:nvPicPr>
          <p:cNvPr id="160" name="Picture 159" descr="cloud-service-fortianalyzer-dk.emf">
            <a:extLst>
              <a:ext uri="{FF2B5EF4-FFF2-40B4-BE49-F238E27FC236}">
                <a16:creationId xmlns:a16="http://schemas.microsoft.com/office/drawing/2014/main" id="{9B2B2A61-FE33-3646-BE66-D06A2FB1E8D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614" y="2254229"/>
            <a:ext cx="456004" cy="347403"/>
          </a:xfrm>
          <a:prstGeom prst="rect">
            <a:avLst/>
          </a:prstGeom>
        </p:spPr>
      </p:pic>
      <p:pic>
        <p:nvPicPr>
          <p:cNvPr id="161" name="Picture 160">
            <a:extLst>
              <a:ext uri="{FF2B5EF4-FFF2-40B4-BE49-F238E27FC236}">
                <a16:creationId xmlns:a16="http://schemas.microsoft.com/office/drawing/2014/main" id="{39EC6CDD-5ACE-FC40-B2D5-4555D552F01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86737" y="2293018"/>
            <a:ext cx="450094" cy="342900"/>
          </a:xfrm>
          <a:prstGeom prst="rect">
            <a:avLst/>
          </a:prstGeom>
        </p:spPr>
      </p:pic>
      <p:pic>
        <p:nvPicPr>
          <p:cNvPr id="162" name="Graphic 161">
            <a:extLst>
              <a:ext uri="{FF2B5EF4-FFF2-40B4-BE49-F238E27FC236}">
                <a16:creationId xmlns:a16="http://schemas.microsoft.com/office/drawing/2014/main" id="{55C94C80-06E4-CF40-A0DA-48DB1CF9B0C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050059" y="2170830"/>
            <a:ext cx="451533" cy="326107"/>
          </a:xfrm>
          <a:prstGeom prst="rect">
            <a:avLst/>
          </a:prstGeom>
        </p:spPr>
      </p:pic>
      <p:pic>
        <p:nvPicPr>
          <p:cNvPr id="163" name="Graphic 162">
            <a:extLst>
              <a:ext uri="{FF2B5EF4-FFF2-40B4-BE49-F238E27FC236}">
                <a16:creationId xmlns:a16="http://schemas.microsoft.com/office/drawing/2014/main" id="{8CA18D4B-680C-C94A-9E55-A4B789047A4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36249" y="2418453"/>
            <a:ext cx="449069" cy="324328"/>
          </a:xfrm>
          <a:prstGeom prst="rect">
            <a:avLst/>
          </a:prstGeom>
        </p:spPr>
      </p:pic>
      <p:pic>
        <p:nvPicPr>
          <p:cNvPr id="164" name="Graphic 163">
            <a:extLst>
              <a:ext uri="{FF2B5EF4-FFF2-40B4-BE49-F238E27FC236}">
                <a16:creationId xmlns:a16="http://schemas.microsoft.com/office/drawing/2014/main" id="{A7E5F188-27D4-B342-A1C2-0D3C29B31DD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921117" y="2434488"/>
            <a:ext cx="454655" cy="315733"/>
          </a:xfrm>
          <a:prstGeom prst="rect">
            <a:avLst/>
          </a:prstGeom>
        </p:spPr>
      </p:pic>
      <p:pic>
        <p:nvPicPr>
          <p:cNvPr id="165" name="Graphic 164">
            <a:extLst>
              <a:ext uri="{FF2B5EF4-FFF2-40B4-BE49-F238E27FC236}">
                <a16:creationId xmlns:a16="http://schemas.microsoft.com/office/drawing/2014/main" id="{E7FD9BB7-D5C0-0744-BB78-A6F2DE6E07E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8767804" y="2166872"/>
            <a:ext cx="464681" cy="322695"/>
          </a:xfrm>
          <a:prstGeom prst="rect">
            <a:avLst/>
          </a:prstGeom>
        </p:spPr>
      </p:pic>
      <p:sp>
        <p:nvSpPr>
          <p:cNvPr id="166" name="TextBox 173">
            <a:extLst>
              <a:ext uri="{FF2B5EF4-FFF2-40B4-BE49-F238E27FC236}">
                <a16:creationId xmlns:a16="http://schemas.microsoft.com/office/drawing/2014/main" id="{7C3238AF-0BC2-3046-9B3D-D15CE932B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6" y="1578361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FortiManager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67" name="Picture 174">
            <a:extLst>
              <a:ext uri="{FF2B5EF4-FFF2-40B4-BE49-F238E27FC236}">
                <a16:creationId xmlns:a16="http://schemas.microsoft.com/office/drawing/2014/main" id="{18D5459C-F784-7F4D-B565-46CF0AA936DB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560" y="1631279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" name="Picture 175">
            <a:extLst>
              <a:ext uri="{FF2B5EF4-FFF2-40B4-BE49-F238E27FC236}">
                <a16:creationId xmlns:a16="http://schemas.microsoft.com/office/drawing/2014/main" id="{3DF87806-1AB0-8D45-8457-5EACC5BE6FF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348" y="1631279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9" name="Picture 176">
            <a:extLst>
              <a:ext uri="{FF2B5EF4-FFF2-40B4-BE49-F238E27FC236}">
                <a16:creationId xmlns:a16="http://schemas.microsoft.com/office/drawing/2014/main" id="{9815C37B-802D-2549-B1C2-1EE6BDADB4CA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6408" y="1633395"/>
            <a:ext cx="461313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0" name="Picture 177">
            <a:extLst>
              <a:ext uri="{FF2B5EF4-FFF2-40B4-BE49-F238E27FC236}">
                <a16:creationId xmlns:a16="http://schemas.microsoft.com/office/drawing/2014/main" id="{0B33ADAD-77C4-C248-8A3E-DADAC6333F80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540" y="1633395"/>
            <a:ext cx="459198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1" name="Picture 170">
            <a:extLst>
              <a:ext uri="{FF2B5EF4-FFF2-40B4-BE49-F238E27FC236}">
                <a16:creationId xmlns:a16="http://schemas.microsoft.com/office/drawing/2014/main" id="{FB12BB78-D26B-5440-A087-5B505AF2A03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225" y="1631279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3" name="Picture 172">
            <a:extLst>
              <a:ext uri="{FF2B5EF4-FFF2-40B4-BE49-F238E27FC236}">
                <a16:creationId xmlns:a16="http://schemas.microsoft.com/office/drawing/2014/main" id="{D1077E80-76C2-C04D-BCC5-A23E124CDBAF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242" y="1631279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" name="Picture 173">
            <a:extLst>
              <a:ext uri="{FF2B5EF4-FFF2-40B4-BE49-F238E27FC236}">
                <a16:creationId xmlns:a16="http://schemas.microsoft.com/office/drawing/2014/main" id="{05844596-BC0D-CB4C-B1BE-899626237213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061" y="1622474"/>
            <a:ext cx="334950" cy="441525"/>
          </a:xfrm>
          <a:prstGeom prst="rect">
            <a:avLst/>
          </a:prstGeom>
        </p:spPr>
      </p:pic>
      <p:pic>
        <p:nvPicPr>
          <p:cNvPr id="175" name="Picture 174">
            <a:extLst>
              <a:ext uri="{FF2B5EF4-FFF2-40B4-BE49-F238E27FC236}">
                <a16:creationId xmlns:a16="http://schemas.microsoft.com/office/drawing/2014/main" id="{F998D388-DA2A-1C41-B96D-70652396AD31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915" y="1617721"/>
            <a:ext cx="331097" cy="434926"/>
          </a:xfrm>
          <a:prstGeom prst="rect">
            <a:avLst/>
          </a:prstGeom>
        </p:spPr>
      </p:pic>
      <p:pic>
        <p:nvPicPr>
          <p:cNvPr id="176" name="Picture 175" descr="cloud-service-fortimanager-dk.emf">
            <a:extLst>
              <a:ext uri="{FF2B5EF4-FFF2-40B4-BE49-F238E27FC236}">
                <a16:creationId xmlns:a16="http://schemas.microsoft.com/office/drawing/2014/main" id="{2007B83C-113C-0946-89E7-7D7CABE8C04B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633" y="1705550"/>
            <a:ext cx="430590" cy="354364"/>
          </a:xfrm>
          <a:prstGeom prst="rect">
            <a:avLst/>
          </a:prstGeom>
        </p:spPr>
      </p:pic>
      <p:pic>
        <p:nvPicPr>
          <p:cNvPr id="177" name="Picture 176">
            <a:extLst>
              <a:ext uri="{FF2B5EF4-FFF2-40B4-BE49-F238E27FC236}">
                <a16:creationId xmlns:a16="http://schemas.microsoft.com/office/drawing/2014/main" id="{FDF50247-AE7E-884A-99DD-817E9D3E0ACC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6097904" y="1698037"/>
            <a:ext cx="427511" cy="351830"/>
          </a:xfrm>
          <a:prstGeom prst="rect">
            <a:avLst/>
          </a:prstGeom>
        </p:spPr>
      </p:pic>
      <p:pic>
        <p:nvPicPr>
          <p:cNvPr id="178" name="Graphic 177">
            <a:extLst>
              <a:ext uri="{FF2B5EF4-FFF2-40B4-BE49-F238E27FC236}">
                <a16:creationId xmlns:a16="http://schemas.microsoft.com/office/drawing/2014/main" id="{6522391E-0153-604A-B8FD-686A0CD32210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9398714" y="1571106"/>
            <a:ext cx="439157" cy="304970"/>
          </a:xfrm>
          <a:prstGeom prst="rect">
            <a:avLst/>
          </a:prstGeom>
        </p:spPr>
      </p:pic>
      <p:pic>
        <p:nvPicPr>
          <p:cNvPr id="179" name="Graphic 178">
            <a:extLst>
              <a:ext uri="{FF2B5EF4-FFF2-40B4-BE49-F238E27FC236}">
                <a16:creationId xmlns:a16="http://schemas.microsoft.com/office/drawing/2014/main" id="{15CA448F-98BF-6F4B-B8B2-3AD48B3AF675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10028774" y="1583540"/>
            <a:ext cx="439157" cy="317169"/>
          </a:xfrm>
          <a:prstGeom prst="rect">
            <a:avLst/>
          </a:prstGeom>
        </p:spPr>
      </p:pic>
      <p:pic>
        <p:nvPicPr>
          <p:cNvPr id="180" name="Graphic 179">
            <a:extLst>
              <a:ext uri="{FF2B5EF4-FFF2-40B4-BE49-F238E27FC236}">
                <a16:creationId xmlns:a16="http://schemas.microsoft.com/office/drawing/2014/main" id="{5902C89D-A289-BF44-84B3-644346C0E556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10222674" y="1819646"/>
            <a:ext cx="454058" cy="327931"/>
          </a:xfrm>
          <a:prstGeom prst="rect">
            <a:avLst/>
          </a:prstGeom>
        </p:spPr>
      </p:pic>
      <p:pic>
        <p:nvPicPr>
          <p:cNvPr id="181" name="Graphic 180">
            <a:extLst>
              <a:ext uri="{FF2B5EF4-FFF2-40B4-BE49-F238E27FC236}">
                <a16:creationId xmlns:a16="http://schemas.microsoft.com/office/drawing/2014/main" id="{88CC046E-C137-A34F-94CD-F3D513838CC8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9578812" y="1804770"/>
            <a:ext cx="475750" cy="330382"/>
          </a:xfrm>
          <a:prstGeom prst="rect">
            <a:avLst/>
          </a:prstGeom>
        </p:spPr>
      </p:pic>
      <p:sp>
        <p:nvSpPr>
          <p:cNvPr id="182" name="TextBox 302">
            <a:extLst>
              <a:ext uri="{FF2B5EF4-FFF2-40B4-BE49-F238E27FC236}">
                <a16:creationId xmlns:a16="http://schemas.microsoft.com/office/drawing/2014/main" id="{5312CF63-E2A9-9847-84C4-4F165ADA8B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6" y="2765618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FortiCloud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83" name="Picture 18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75B3C0BE-BB88-EA4A-822E-E9BA03E74F25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1472947" y="2809514"/>
            <a:ext cx="446684" cy="446684"/>
          </a:xfrm>
          <a:prstGeom prst="rect">
            <a:avLst/>
          </a:prstGeom>
        </p:spPr>
      </p:pic>
      <p:pic>
        <p:nvPicPr>
          <p:cNvPr id="184" name="Picture 183" descr="A close up of a logo&#10;&#10;Description generated with high confidence">
            <a:extLst>
              <a:ext uri="{FF2B5EF4-FFF2-40B4-BE49-F238E27FC236}">
                <a16:creationId xmlns:a16="http://schemas.microsoft.com/office/drawing/2014/main" id="{31B94F77-5F33-104F-8B40-5886D1B88B23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1971368" y="2796473"/>
            <a:ext cx="457378" cy="456615"/>
          </a:xfrm>
          <a:prstGeom prst="rect">
            <a:avLst/>
          </a:prstGeom>
        </p:spPr>
      </p:pic>
      <p:pic>
        <p:nvPicPr>
          <p:cNvPr id="188" name="Picture 187">
            <a:extLst>
              <a:ext uri="{FF2B5EF4-FFF2-40B4-BE49-F238E27FC236}">
                <a16:creationId xmlns:a16="http://schemas.microsoft.com/office/drawing/2014/main" id="{FA6B109F-5135-4E43-93F2-D1E2CDDDA973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7655984" y="2817560"/>
            <a:ext cx="500737" cy="312697"/>
          </a:xfrm>
          <a:prstGeom prst="rect">
            <a:avLst/>
          </a:prstGeom>
        </p:spPr>
      </p:pic>
      <p:pic>
        <p:nvPicPr>
          <p:cNvPr id="189" name="Picture 188">
            <a:extLst>
              <a:ext uri="{FF2B5EF4-FFF2-40B4-BE49-F238E27FC236}">
                <a16:creationId xmlns:a16="http://schemas.microsoft.com/office/drawing/2014/main" id="{35DF1578-42DC-B145-ADEE-DF05BCC2A85E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8225451" y="2812634"/>
            <a:ext cx="491840" cy="307141"/>
          </a:xfrm>
          <a:prstGeom prst="rect">
            <a:avLst/>
          </a:prstGeom>
        </p:spPr>
      </p:pic>
      <p:sp>
        <p:nvSpPr>
          <p:cNvPr id="190" name="TextBox 302">
            <a:extLst>
              <a:ext uri="{FF2B5EF4-FFF2-40B4-BE49-F238E27FC236}">
                <a16:creationId xmlns:a16="http://schemas.microsoft.com/office/drawing/2014/main" id="{8291AE80-347D-824C-944E-4C4AF32BE0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6" y="4564669"/>
            <a:ext cx="105541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latin typeface="Arial"/>
                <a:ea typeface="ＭＳ Ｐゴシック"/>
                <a:cs typeface="Helvetica 55 Roman" charset="0"/>
              </a:rPr>
              <a:t>SD-WAN Orchestrator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191" name="TextBox 242">
            <a:extLst>
              <a:ext uri="{FF2B5EF4-FFF2-40B4-BE49-F238E27FC236}">
                <a16:creationId xmlns:a16="http://schemas.microsoft.com/office/drawing/2014/main" id="{742E8447-04CC-5342-B5E4-5FBCD0482B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6" y="3348151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FortiDeploy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92" name="Picture 243">
            <a:extLst>
              <a:ext uri="{FF2B5EF4-FFF2-40B4-BE49-F238E27FC236}">
                <a16:creationId xmlns:a16="http://schemas.microsoft.com/office/drawing/2014/main" id="{BAAF2E6D-050A-1648-9E90-35281613D570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078" y="3391451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3" name="Picture 244">
            <a:extLst>
              <a:ext uri="{FF2B5EF4-FFF2-40B4-BE49-F238E27FC236}">
                <a16:creationId xmlns:a16="http://schemas.microsoft.com/office/drawing/2014/main" id="{D121807D-34C9-914A-8867-30DA09D4E3FE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859" y="3393565"/>
            <a:ext cx="45919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" name="Picture 193">
            <a:extLst>
              <a:ext uri="{FF2B5EF4-FFF2-40B4-BE49-F238E27FC236}">
                <a16:creationId xmlns:a16="http://schemas.microsoft.com/office/drawing/2014/main" id="{01EB3BB2-A3E0-2747-AD5B-6D7C06A77D6B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762" y="3437253"/>
            <a:ext cx="436215" cy="353176"/>
          </a:xfrm>
          <a:prstGeom prst="rect">
            <a:avLst/>
          </a:prstGeom>
        </p:spPr>
      </p:pic>
      <p:pic>
        <p:nvPicPr>
          <p:cNvPr id="195" name="Picture 194">
            <a:extLst>
              <a:ext uri="{FF2B5EF4-FFF2-40B4-BE49-F238E27FC236}">
                <a16:creationId xmlns:a16="http://schemas.microsoft.com/office/drawing/2014/main" id="{7A99C3B5-986A-564C-B30C-A693A8AF52E0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6249" y="3443566"/>
            <a:ext cx="441456" cy="357420"/>
          </a:xfrm>
          <a:prstGeom prst="rect">
            <a:avLst/>
          </a:prstGeom>
        </p:spPr>
      </p:pic>
      <p:sp>
        <p:nvSpPr>
          <p:cNvPr id="198" name="TextBox 307">
            <a:extLst>
              <a:ext uri="{FF2B5EF4-FFF2-40B4-BE49-F238E27FC236}">
                <a16:creationId xmlns:a16="http://schemas.microsoft.com/office/drawing/2014/main" id="{5A814CE1-2497-024F-802C-E12BD85E76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6" y="3976124"/>
            <a:ext cx="152995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/>
              <a:t>FortiPortal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99" name="Picture 381">
            <a:extLst>
              <a:ext uri="{FF2B5EF4-FFF2-40B4-BE49-F238E27FC236}">
                <a16:creationId xmlns:a16="http://schemas.microsoft.com/office/drawing/2014/main" id="{D441CE58-4293-BD4D-B80F-25A5DB4D0BB3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928" y="3989165"/>
            <a:ext cx="459198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0" name="Picture 382">
            <a:extLst>
              <a:ext uri="{FF2B5EF4-FFF2-40B4-BE49-F238E27FC236}">
                <a16:creationId xmlns:a16="http://schemas.microsoft.com/office/drawing/2014/main" id="{D26C1B34-1C07-314D-A52F-D9EF4C36822B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087" y="3989165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1" name="Picture 385">
            <a:extLst>
              <a:ext uri="{FF2B5EF4-FFF2-40B4-BE49-F238E27FC236}">
                <a16:creationId xmlns:a16="http://schemas.microsoft.com/office/drawing/2014/main" id="{D6E32ACC-A635-BC49-BCC4-6275621444BB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2798" y="3912625"/>
            <a:ext cx="459198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2" name="Picture 247">
            <a:extLst>
              <a:ext uri="{FF2B5EF4-FFF2-40B4-BE49-F238E27FC236}">
                <a16:creationId xmlns:a16="http://schemas.microsoft.com/office/drawing/2014/main" id="{3E29960D-7112-BC4E-936B-509327F222CB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0554" y="4168743"/>
            <a:ext cx="461313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3" name="Picture 381">
            <a:extLst>
              <a:ext uri="{FF2B5EF4-FFF2-40B4-BE49-F238E27FC236}">
                <a16:creationId xmlns:a16="http://schemas.microsoft.com/office/drawing/2014/main" id="{A1120955-E118-C64D-9DC7-5EE01DA10611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9199" y="3990281"/>
            <a:ext cx="459198" cy="459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4" name="Picture 382">
            <a:extLst>
              <a:ext uri="{FF2B5EF4-FFF2-40B4-BE49-F238E27FC236}">
                <a16:creationId xmlns:a16="http://schemas.microsoft.com/office/drawing/2014/main" id="{0B6C2341-67F0-CC45-912E-69BC1DD498A2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05816" y="3989225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5" name="Picture 254">
            <a:extLst>
              <a:ext uri="{FF2B5EF4-FFF2-40B4-BE49-F238E27FC236}">
                <a16:creationId xmlns:a16="http://schemas.microsoft.com/office/drawing/2014/main" id="{5CACCE1E-2248-6D4E-BF9A-235A8CD0ED85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9697" y="4046135"/>
            <a:ext cx="457811" cy="333178"/>
          </a:xfrm>
          <a:prstGeom prst="rect">
            <a:avLst/>
          </a:prstGeom>
        </p:spPr>
      </p:pic>
      <p:pic>
        <p:nvPicPr>
          <p:cNvPr id="256" name="Picture 255">
            <a:extLst>
              <a:ext uri="{FF2B5EF4-FFF2-40B4-BE49-F238E27FC236}">
                <a16:creationId xmlns:a16="http://schemas.microsoft.com/office/drawing/2014/main" id="{CA4B8419-6F84-E449-A101-C025CA1B2BE0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4916" y="4030051"/>
            <a:ext cx="450397" cy="327782"/>
          </a:xfrm>
          <a:prstGeom prst="rect">
            <a:avLst/>
          </a:prstGeom>
        </p:spPr>
      </p:pic>
      <p:cxnSp>
        <p:nvCxnSpPr>
          <p:cNvPr id="259" name="Straight Connector 258">
            <a:extLst>
              <a:ext uri="{FF2B5EF4-FFF2-40B4-BE49-F238E27FC236}">
                <a16:creationId xmlns:a16="http://schemas.microsoft.com/office/drawing/2014/main" id="{25E0042C-BDCC-2F48-BFC5-F3E7B38264E2}"/>
              </a:ext>
            </a:extLst>
          </p:cNvPr>
          <p:cNvCxnSpPr/>
          <p:nvPr/>
        </p:nvCxnSpPr>
        <p:spPr bwMode="auto">
          <a:xfrm flipV="1">
            <a:off x="-1" y="2717124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0" name="Straight Connector 259">
            <a:extLst>
              <a:ext uri="{FF2B5EF4-FFF2-40B4-BE49-F238E27FC236}">
                <a16:creationId xmlns:a16="http://schemas.microsoft.com/office/drawing/2014/main" id="{AECFE746-2A3A-654B-9A7D-3E2D6A3A4D79}"/>
              </a:ext>
            </a:extLst>
          </p:cNvPr>
          <p:cNvCxnSpPr/>
          <p:nvPr/>
        </p:nvCxnSpPr>
        <p:spPr bwMode="auto">
          <a:xfrm flipV="1">
            <a:off x="-7931" y="3314354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61" name="Picture 260">
            <a:extLst>
              <a:ext uri="{FF2B5EF4-FFF2-40B4-BE49-F238E27FC236}">
                <a16:creationId xmlns:a16="http://schemas.microsoft.com/office/drawing/2014/main" id="{CC79A244-899E-AA43-BFD8-CC72476E487F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6983" y="4566343"/>
            <a:ext cx="488933" cy="489716"/>
          </a:xfrm>
          <a:prstGeom prst="rect">
            <a:avLst/>
          </a:prstGeom>
        </p:spPr>
      </p:pic>
      <p:pic>
        <p:nvPicPr>
          <p:cNvPr id="262" name="Picture 261">
            <a:extLst>
              <a:ext uri="{FF2B5EF4-FFF2-40B4-BE49-F238E27FC236}">
                <a16:creationId xmlns:a16="http://schemas.microsoft.com/office/drawing/2014/main" id="{AE5B7D98-6F8D-BC43-AB69-26D0B8DC4DC4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6512" y="4579783"/>
            <a:ext cx="457427" cy="458158"/>
          </a:xfrm>
          <a:prstGeom prst="rect">
            <a:avLst/>
          </a:prstGeom>
        </p:spPr>
      </p:pic>
      <p:pic>
        <p:nvPicPr>
          <p:cNvPr id="263" name="Picture 262">
            <a:extLst>
              <a:ext uri="{FF2B5EF4-FFF2-40B4-BE49-F238E27FC236}">
                <a16:creationId xmlns:a16="http://schemas.microsoft.com/office/drawing/2014/main" id="{773A6DA8-0AE5-3D43-97F5-1C63C011DA51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413" y="4577655"/>
            <a:ext cx="460286" cy="460286"/>
          </a:xfrm>
          <a:prstGeom prst="rect">
            <a:avLst/>
          </a:prstGeom>
        </p:spPr>
      </p:pic>
      <p:pic>
        <p:nvPicPr>
          <p:cNvPr id="264" name="Picture 263">
            <a:extLst>
              <a:ext uri="{FF2B5EF4-FFF2-40B4-BE49-F238E27FC236}">
                <a16:creationId xmlns:a16="http://schemas.microsoft.com/office/drawing/2014/main" id="{06A14D18-FAA4-FE45-9110-BA23D45A1F90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024" y="4577500"/>
            <a:ext cx="466367" cy="46636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AAF980E-6278-B744-9D08-E850C1960A24}"/>
              </a:ext>
            </a:extLst>
          </p:cNvPr>
          <p:cNvPicPr>
            <a:picLocks noChangeAspect="1"/>
          </p:cNvPicPr>
          <p:nvPr/>
        </p:nvPicPr>
        <p:blipFill>
          <a:blip r:embed="rId59"/>
          <a:stretch>
            <a:fillRect/>
          </a:stretch>
        </p:blipFill>
        <p:spPr>
          <a:xfrm>
            <a:off x="5076002" y="2245110"/>
            <a:ext cx="465354" cy="4653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92AD612-EAC0-7545-A7D7-8F9AFDC9E818}"/>
              </a:ext>
            </a:extLst>
          </p:cNvPr>
          <p:cNvPicPr>
            <a:picLocks noChangeAspect="1"/>
          </p:cNvPicPr>
          <p:nvPr/>
        </p:nvPicPr>
        <p:blipFill>
          <a:blip r:embed="rId60"/>
          <a:stretch>
            <a:fillRect/>
          </a:stretch>
        </p:blipFill>
        <p:spPr>
          <a:xfrm>
            <a:off x="4578613" y="2245111"/>
            <a:ext cx="462490" cy="4624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034C59C-CA1B-F549-9E01-E7F2B71997D9}"/>
              </a:ext>
            </a:extLst>
          </p:cNvPr>
          <p:cNvPicPr>
            <a:picLocks noChangeAspect="1"/>
          </p:cNvPicPr>
          <p:nvPr/>
        </p:nvPicPr>
        <p:blipFill>
          <a:blip r:embed="rId61"/>
          <a:stretch>
            <a:fillRect/>
          </a:stretch>
        </p:blipFill>
        <p:spPr>
          <a:xfrm>
            <a:off x="4586843" y="1623605"/>
            <a:ext cx="453538" cy="45353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BFCBEDC-1EBE-8D47-8206-5EE8A8C0897F}"/>
              </a:ext>
            </a:extLst>
          </p:cNvPr>
          <p:cNvPicPr>
            <a:picLocks noChangeAspect="1"/>
          </p:cNvPicPr>
          <p:nvPr/>
        </p:nvPicPr>
        <p:blipFill>
          <a:blip r:embed="rId62"/>
          <a:stretch>
            <a:fillRect/>
          </a:stretch>
        </p:blipFill>
        <p:spPr>
          <a:xfrm>
            <a:off x="5081760" y="1615004"/>
            <a:ext cx="464991" cy="46499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7774687-B7D0-7B4B-B9B8-CFF175397F66}"/>
              </a:ext>
            </a:extLst>
          </p:cNvPr>
          <p:cNvPicPr>
            <a:picLocks noChangeAspect="1"/>
          </p:cNvPicPr>
          <p:nvPr/>
        </p:nvPicPr>
        <p:blipFill>
          <a:blip r:embed="rId63"/>
          <a:stretch>
            <a:fillRect/>
          </a:stretch>
        </p:blipFill>
        <p:spPr>
          <a:xfrm>
            <a:off x="4582532" y="2789023"/>
            <a:ext cx="454326" cy="45432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41804A9-8DA9-FE43-9ACB-77968C21F2E9}"/>
              </a:ext>
            </a:extLst>
          </p:cNvPr>
          <p:cNvPicPr>
            <a:picLocks noChangeAspect="1"/>
          </p:cNvPicPr>
          <p:nvPr/>
        </p:nvPicPr>
        <p:blipFill>
          <a:blip r:embed="rId64"/>
          <a:stretch>
            <a:fillRect/>
          </a:stretch>
        </p:blipFill>
        <p:spPr>
          <a:xfrm>
            <a:off x="5084312" y="2780916"/>
            <a:ext cx="462439" cy="46166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7FD2D0D-B493-1849-A2F2-A61F16AF9456}"/>
              </a:ext>
            </a:extLst>
          </p:cNvPr>
          <p:cNvPicPr>
            <a:picLocks noChangeAspect="1"/>
          </p:cNvPicPr>
          <p:nvPr/>
        </p:nvPicPr>
        <p:blipFill>
          <a:blip r:embed="rId65"/>
          <a:stretch>
            <a:fillRect/>
          </a:stretch>
        </p:blipFill>
        <p:spPr>
          <a:xfrm>
            <a:off x="4588426" y="4575004"/>
            <a:ext cx="451955" cy="45195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456CA28-40A9-C14D-BA51-0257327C4234}"/>
              </a:ext>
            </a:extLst>
          </p:cNvPr>
          <p:cNvPicPr>
            <a:picLocks noChangeAspect="1"/>
          </p:cNvPicPr>
          <p:nvPr/>
        </p:nvPicPr>
        <p:blipFill>
          <a:blip r:embed="rId66"/>
          <a:stretch>
            <a:fillRect/>
          </a:stretch>
        </p:blipFill>
        <p:spPr>
          <a:xfrm>
            <a:off x="5076820" y="4569142"/>
            <a:ext cx="464536" cy="46453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00D60F17-5744-2440-8C55-484C569EA5F8}"/>
              </a:ext>
            </a:extLst>
          </p:cNvPr>
          <p:cNvPicPr>
            <a:picLocks noChangeAspect="1"/>
          </p:cNvPicPr>
          <p:nvPr/>
        </p:nvPicPr>
        <p:blipFill>
          <a:blip r:embed="rId67"/>
          <a:stretch>
            <a:fillRect/>
          </a:stretch>
        </p:blipFill>
        <p:spPr>
          <a:xfrm>
            <a:off x="4582532" y="4001038"/>
            <a:ext cx="462110" cy="46211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68D0E416-34A2-964E-997F-973D991868CC}"/>
              </a:ext>
            </a:extLst>
          </p:cNvPr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5078316" y="4000019"/>
            <a:ext cx="461530" cy="46153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51E0EECD-1B34-B845-BF66-DB477CCAC824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4585980" y="3397085"/>
            <a:ext cx="454401" cy="45440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8F4A9A7-696D-0046-829E-812B7C2A0C53}"/>
              </a:ext>
            </a:extLst>
          </p:cNvPr>
          <p:cNvPicPr>
            <a:picLocks noChangeAspect="1"/>
          </p:cNvPicPr>
          <p:nvPr/>
        </p:nvPicPr>
        <p:blipFill>
          <a:blip r:embed="rId70"/>
          <a:stretch>
            <a:fillRect/>
          </a:stretch>
        </p:blipFill>
        <p:spPr>
          <a:xfrm>
            <a:off x="5084237" y="3393343"/>
            <a:ext cx="459219" cy="457421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2BA40A36-61C6-BD4F-BC09-257779F18058}"/>
              </a:ext>
            </a:extLst>
          </p:cNvPr>
          <p:cNvPicPr>
            <a:picLocks noChangeAspect="1"/>
          </p:cNvPicPr>
          <p:nvPr/>
        </p:nvPicPr>
        <p:blipFill>
          <a:blip r:embed="rId71"/>
          <a:stretch>
            <a:fillRect/>
          </a:stretch>
        </p:blipFill>
        <p:spPr>
          <a:xfrm>
            <a:off x="11291904" y="176645"/>
            <a:ext cx="743644" cy="743644"/>
          </a:xfrm>
          <a:prstGeom prst="rect">
            <a:avLst/>
          </a:prstGeom>
        </p:spPr>
      </p:pic>
      <p:pic>
        <p:nvPicPr>
          <p:cNvPr id="104" name="Picture 237" descr="A picture containing drawing&#10;&#10;Description generated with very high confidence">
            <a:extLst>
              <a:ext uri="{FF2B5EF4-FFF2-40B4-BE49-F238E27FC236}">
                <a16:creationId xmlns:a16="http://schemas.microsoft.com/office/drawing/2014/main" id="{D7032639-9F43-A146-ABBD-AD37A48872CB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44" y="5168628"/>
            <a:ext cx="459198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Picture 238" descr="A picture containing drawing&#10;&#10;Description generated with very high confidence">
            <a:extLst>
              <a:ext uri="{FF2B5EF4-FFF2-40B4-BE49-F238E27FC236}">
                <a16:creationId xmlns:a16="http://schemas.microsoft.com/office/drawing/2014/main" id="{AE2F5FAB-BBBA-5246-9579-D06A5F446A37}"/>
              </a:ext>
            </a:extLst>
          </p:cNvPr>
          <p:cNvPicPr>
            <a:picLocks noChangeAspect="1"/>
          </p:cNvPicPr>
          <p:nvPr/>
        </p:nvPicPr>
        <p:blipFill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2897" y="5168628"/>
            <a:ext cx="459196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106" descr="A picture containing clock, drawing&#10;&#10;Description generated with very high confidence">
            <a:extLst>
              <a:ext uri="{FF2B5EF4-FFF2-40B4-BE49-F238E27FC236}">
                <a16:creationId xmlns:a16="http://schemas.microsoft.com/office/drawing/2014/main" id="{2FECF0BA-46D1-6D44-8EBD-5D05092CA386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3843" y="5206728"/>
            <a:ext cx="401225" cy="410200"/>
          </a:xfrm>
          <a:prstGeom prst="rect">
            <a:avLst/>
          </a:prstGeom>
        </p:spPr>
      </p:pic>
      <p:pic>
        <p:nvPicPr>
          <p:cNvPr id="108" name="Picture 107" descr="A picture containing drawing&#10;&#10;Description generated with very high confidence">
            <a:extLst>
              <a:ext uri="{FF2B5EF4-FFF2-40B4-BE49-F238E27FC236}">
                <a16:creationId xmlns:a16="http://schemas.microsoft.com/office/drawing/2014/main" id="{72BC245D-EDFC-1C4F-93BC-463C1B08E031}"/>
              </a:ext>
            </a:extLst>
          </p:cNvPr>
          <p:cNvPicPr>
            <a:picLocks noChangeAspect="1"/>
          </p:cNvPicPr>
          <p:nvPr/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6236" y="5199836"/>
            <a:ext cx="396385" cy="405272"/>
          </a:xfrm>
          <a:prstGeom prst="rect">
            <a:avLst/>
          </a:prstGeom>
        </p:spPr>
      </p:pic>
      <p:sp>
        <p:nvSpPr>
          <p:cNvPr id="109" name="TextBox 235">
            <a:extLst>
              <a:ext uri="{FF2B5EF4-FFF2-40B4-BE49-F238E27FC236}">
                <a16:creationId xmlns:a16="http://schemas.microsoft.com/office/drawing/2014/main" id="{24E59404-1141-084B-8CDC-0B5EFF998D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6" y="5134761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FNDN</a:t>
            </a:r>
          </a:p>
        </p:txBody>
      </p:sp>
      <p:pic>
        <p:nvPicPr>
          <p:cNvPr id="110" name="Picture 109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70762F6D-4753-464A-A1B5-4E00ED011B50}"/>
              </a:ext>
            </a:extLst>
          </p:cNvPr>
          <p:cNvPicPr>
            <a:picLocks noChangeAspect="1"/>
          </p:cNvPicPr>
          <p:nvPr/>
        </p:nvPicPr>
        <p:blipFill>
          <a:blip r:embed="rId76"/>
          <a:stretch>
            <a:fillRect/>
          </a:stretch>
        </p:blipFill>
        <p:spPr>
          <a:xfrm>
            <a:off x="5082557" y="5169108"/>
            <a:ext cx="458406" cy="458406"/>
          </a:xfrm>
          <a:prstGeom prst="rect">
            <a:avLst/>
          </a:prstGeom>
        </p:spPr>
      </p:pic>
      <p:pic>
        <p:nvPicPr>
          <p:cNvPr id="111" name="Picture 110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877ECC9B-6201-0E44-ADF6-5384E6817ECD}"/>
              </a:ext>
            </a:extLst>
          </p:cNvPr>
          <p:cNvPicPr>
            <a:picLocks noChangeAspect="1"/>
          </p:cNvPicPr>
          <p:nvPr/>
        </p:nvPicPr>
        <p:blipFill>
          <a:blip r:embed="rId77"/>
          <a:stretch>
            <a:fillRect/>
          </a:stretch>
        </p:blipFill>
        <p:spPr>
          <a:xfrm>
            <a:off x="4586693" y="5168628"/>
            <a:ext cx="456873" cy="455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593819"/>
      </p:ext>
    </p:extLst>
  </p:cSld>
  <p:clrMapOvr>
    <a:masterClrMapping/>
  </p:clrMapOvr>
  <p:transition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itle 1">
            <a:extLst>
              <a:ext uri="{FF2B5EF4-FFF2-40B4-BE49-F238E27FC236}">
                <a16:creationId xmlns:a16="http://schemas.microsoft.com/office/drawing/2014/main" id="{F5B60302-F27B-8A4C-A974-AC787E56CE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96B1C7"/>
                </a:solidFill>
                <a:latin typeface="Arial" charset="0"/>
              </a:rPr>
              <a:t>Fabric Management Center </a:t>
            </a:r>
            <a:r>
              <a:rPr lang="en-US" sz="2400" dirty="0">
                <a:latin typeface="Arial" charset="0"/>
              </a:rPr>
              <a:t>– Products Wireframe</a:t>
            </a:r>
          </a:p>
        </p:txBody>
      </p:sp>
      <p:pic>
        <p:nvPicPr>
          <p:cNvPr id="106" name="Picture 105">
            <a:extLst>
              <a:ext uri="{FF2B5EF4-FFF2-40B4-BE49-F238E27FC236}">
                <a16:creationId xmlns:a16="http://schemas.microsoft.com/office/drawing/2014/main" id="{2BA40A36-61C6-BD4F-BC09-257779F180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91904" y="176645"/>
            <a:ext cx="743644" cy="743644"/>
          </a:xfrm>
          <a:prstGeom prst="rect">
            <a:avLst/>
          </a:prstGeom>
        </p:spPr>
      </p:pic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8FA38A6A-C258-2744-8AB5-A2D237C1B4FA}"/>
              </a:ext>
            </a:extLst>
          </p:cNvPr>
          <p:cNvCxnSpPr>
            <a:cxnSpLocks/>
          </p:cNvCxnSpPr>
          <p:nvPr/>
        </p:nvCxnSpPr>
        <p:spPr bwMode="auto">
          <a:xfrm>
            <a:off x="1442067" y="1404592"/>
            <a:ext cx="0" cy="483919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5" name="Straight Connector 67">
            <a:extLst>
              <a:ext uri="{FF2B5EF4-FFF2-40B4-BE49-F238E27FC236}">
                <a16:creationId xmlns:a16="http://schemas.microsoft.com/office/drawing/2014/main" id="{8AF9DF70-0E4D-394E-A385-A92F616575F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88" y="1404592"/>
            <a:ext cx="12190412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3DFC5EE3-1346-BE46-9929-0E7E98E000CF}"/>
              </a:ext>
            </a:extLst>
          </p:cNvPr>
          <p:cNvCxnSpPr/>
          <p:nvPr/>
        </p:nvCxnSpPr>
        <p:spPr bwMode="auto">
          <a:xfrm flipV="1">
            <a:off x="0" y="2142073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1" name="TextBox 44">
            <a:extLst>
              <a:ext uri="{FF2B5EF4-FFF2-40B4-BE49-F238E27FC236}">
                <a16:creationId xmlns:a16="http://schemas.microsoft.com/office/drawing/2014/main" id="{F8F55476-4294-A04C-A58C-2F1109DDF8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207532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FortiAnalyzer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75FC968F-000C-7744-9B35-325EF07F78F6}"/>
              </a:ext>
            </a:extLst>
          </p:cNvPr>
          <p:cNvCxnSpPr>
            <a:cxnSpLocks/>
          </p:cNvCxnSpPr>
          <p:nvPr/>
        </p:nvCxnSpPr>
        <p:spPr bwMode="auto">
          <a:xfrm>
            <a:off x="1442067" y="1404592"/>
            <a:ext cx="0" cy="483919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13" name="Picture 112">
            <a:extLst>
              <a:ext uri="{FF2B5EF4-FFF2-40B4-BE49-F238E27FC236}">
                <a16:creationId xmlns:a16="http://schemas.microsoft.com/office/drawing/2014/main" id="{CA692778-0D73-714B-BC20-8CD4446DA5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9679" y="1676224"/>
            <a:ext cx="1190932" cy="206590"/>
          </a:xfrm>
          <a:prstGeom prst="rect">
            <a:avLst/>
          </a:prstGeom>
        </p:spPr>
      </p:pic>
      <p:sp>
        <p:nvSpPr>
          <p:cNvPr id="114" name="TextBox 113">
            <a:extLst>
              <a:ext uri="{FF2B5EF4-FFF2-40B4-BE49-F238E27FC236}">
                <a16:creationId xmlns:a16="http://schemas.microsoft.com/office/drawing/2014/main" id="{35B6B41F-8A4A-794F-9E4A-04885F76C026}"/>
              </a:ext>
            </a:extLst>
          </p:cNvPr>
          <p:cNvSpPr txBox="1"/>
          <p:nvPr/>
        </p:nvSpPr>
        <p:spPr>
          <a:xfrm>
            <a:off x="1766670" y="1396492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200F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5095E12F-5627-FC4D-805B-7FC675E12611}"/>
              </a:ext>
            </a:extLst>
          </p:cNvPr>
          <p:cNvSpPr txBox="1"/>
          <p:nvPr/>
        </p:nvSpPr>
        <p:spPr>
          <a:xfrm>
            <a:off x="3047421" y="1396492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400F</a:t>
            </a:r>
          </a:p>
        </p:txBody>
      </p:sp>
      <p:pic>
        <p:nvPicPr>
          <p:cNvPr id="116" name="Picture 115">
            <a:extLst>
              <a:ext uri="{FF2B5EF4-FFF2-40B4-BE49-F238E27FC236}">
                <a16:creationId xmlns:a16="http://schemas.microsoft.com/office/drawing/2014/main" id="{7AC4E10D-ADAE-9740-992A-2A6E9F397F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54335" y="1690920"/>
            <a:ext cx="1202294" cy="194636"/>
          </a:xfrm>
          <a:prstGeom prst="rect">
            <a:avLst/>
          </a:prstGeom>
        </p:spPr>
      </p:pic>
      <p:pic>
        <p:nvPicPr>
          <p:cNvPr id="117" name="Picture 116">
            <a:extLst>
              <a:ext uri="{FF2B5EF4-FFF2-40B4-BE49-F238E27FC236}">
                <a16:creationId xmlns:a16="http://schemas.microsoft.com/office/drawing/2014/main" id="{F02423BF-A753-9C49-9C9D-CAAE84D888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23719" y="1599416"/>
            <a:ext cx="1192043" cy="513879"/>
          </a:xfrm>
          <a:prstGeom prst="rect">
            <a:avLst/>
          </a:prstGeom>
        </p:spPr>
      </p:pic>
      <p:sp>
        <p:nvSpPr>
          <p:cNvPr id="118" name="TextBox 117">
            <a:extLst>
              <a:ext uri="{FF2B5EF4-FFF2-40B4-BE49-F238E27FC236}">
                <a16:creationId xmlns:a16="http://schemas.microsoft.com/office/drawing/2014/main" id="{AC4D2E33-0725-BE46-AEEC-14FFF5E65CCF}"/>
              </a:ext>
            </a:extLst>
          </p:cNvPr>
          <p:cNvSpPr txBox="1"/>
          <p:nvPr/>
        </p:nvSpPr>
        <p:spPr>
          <a:xfrm>
            <a:off x="4328172" y="1396492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3700F</a:t>
            </a:r>
          </a:p>
        </p:txBody>
      </p:sp>
      <p:cxnSp>
        <p:nvCxnSpPr>
          <p:cNvPr id="228" name="Straight Connector 227">
            <a:extLst>
              <a:ext uri="{FF2B5EF4-FFF2-40B4-BE49-F238E27FC236}">
                <a16:creationId xmlns:a16="http://schemas.microsoft.com/office/drawing/2014/main" id="{7A4B2498-491F-A743-90A1-518CA6850D35}"/>
              </a:ext>
            </a:extLst>
          </p:cNvPr>
          <p:cNvCxnSpPr/>
          <p:nvPr/>
        </p:nvCxnSpPr>
        <p:spPr bwMode="auto">
          <a:xfrm flipV="1">
            <a:off x="3175" y="2879553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9" name="Straight Connector 228">
            <a:extLst>
              <a:ext uri="{FF2B5EF4-FFF2-40B4-BE49-F238E27FC236}">
                <a16:creationId xmlns:a16="http://schemas.microsoft.com/office/drawing/2014/main" id="{8711D476-B0CF-584D-BBBD-BA7E81737B19}"/>
              </a:ext>
            </a:extLst>
          </p:cNvPr>
          <p:cNvCxnSpPr/>
          <p:nvPr/>
        </p:nvCxnSpPr>
        <p:spPr bwMode="auto">
          <a:xfrm flipV="1">
            <a:off x="-3175" y="3640316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0" name="Straight Connector 229">
            <a:extLst>
              <a:ext uri="{FF2B5EF4-FFF2-40B4-BE49-F238E27FC236}">
                <a16:creationId xmlns:a16="http://schemas.microsoft.com/office/drawing/2014/main" id="{22CBC1FD-C3CD-C042-915D-345CFF58ACB5}"/>
              </a:ext>
            </a:extLst>
          </p:cNvPr>
          <p:cNvCxnSpPr/>
          <p:nvPr/>
        </p:nvCxnSpPr>
        <p:spPr bwMode="auto">
          <a:xfrm flipV="1">
            <a:off x="0" y="4377796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1" name="Straight Connector 230">
            <a:extLst>
              <a:ext uri="{FF2B5EF4-FFF2-40B4-BE49-F238E27FC236}">
                <a16:creationId xmlns:a16="http://schemas.microsoft.com/office/drawing/2014/main" id="{5AA458C7-128C-3442-B364-1A71FE39A0F0}"/>
              </a:ext>
            </a:extLst>
          </p:cNvPr>
          <p:cNvCxnSpPr/>
          <p:nvPr/>
        </p:nvCxnSpPr>
        <p:spPr bwMode="auto">
          <a:xfrm flipV="1">
            <a:off x="3175" y="5102638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5768D5CD-7677-3E4E-8C8A-920FB9DBE1E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89679" y="2542074"/>
            <a:ext cx="1190932" cy="206590"/>
          </a:xfrm>
          <a:prstGeom prst="rect">
            <a:avLst/>
          </a:prstGeom>
        </p:spPr>
      </p:pic>
      <p:sp>
        <p:nvSpPr>
          <p:cNvPr id="21" name="TextBox 44">
            <a:extLst>
              <a:ext uri="{FF2B5EF4-FFF2-40B4-BE49-F238E27FC236}">
                <a16:creationId xmlns:a16="http://schemas.microsoft.com/office/drawing/2014/main" id="{F5F60397-C62C-F84A-8CB5-3B7F7FF52F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5" y="1435704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FortiManager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A259F5-73B1-8640-844A-59CF9F8F10C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54335" y="2427748"/>
            <a:ext cx="1203755" cy="3146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5106CA7-0312-0742-AD90-3EDAE0F0156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19329" y="2325827"/>
            <a:ext cx="1196433" cy="517091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4A7758A-3DD2-D14A-98AD-987E551EE241}"/>
              </a:ext>
            </a:extLst>
          </p:cNvPr>
          <p:cNvSpPr txBox="1"/>
          <p:nvPr/>
        </p:nvSpPr>
        <p:spPr>
          <a:xfrm>
            <a:off x="1759031" y="2124927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200F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ED0269D-1630-0447-ACC1-46D45189F03C}"/>
              </a:ext>
            </a:extLst>
          </p:cNvPr>
          <p:cNvSpPr txBox="1"/>
          <p:nvPr/>
        </p:nvSpPr>
        <p:spPr>
          <a:xfrm>
            <a:off x="3039782" y="2124927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1000F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615BC7A-454F-B143-909F-DD0C51562590}"/>
              </a:ext>
            </a:extLst>
          </p:cNvPr>
          <p:cNvSpPr txBox="1"/>
          <p:nvPr/>
        </p:nvSpPr>
        <p:spPr>
          <a:xfrm>
            <a:off x="4320533" y="2124927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3700F</a:t>
            </a:r>
          </a:p>
        </p:txBody>
      </p:sp>
    </p:spTree>
    <p:extLst>
      <p:ext uri="{BB962C8B-B14F-4D97-AF65-F5344CB8AC3E}">
        <p14:creationId xmlns:p14="http://schemas.microsoft.com/office/powerpoint/2010/main" val="213321924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Rectangle 145"/>
          <p:cNvSpPr/>
          <p:nvPr/>
        </p:nvSpPr>
        <p:spPr bwMode="invGray">
          <a:xfrm>
            <a:off x="6072367" y="1561125"/>
            <a:ext cx="497682" cy="4734024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 bwMode="invGray">
          <a:xfrm>
            <a:off x="8185052" y="1548246"/>
            <a:ext cx="569218" cy="4734024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7170" name="Straight Connector 9"/>
          <p:cNvCxnSpPr>
            <a:cxnSpLocks noChangeShapeType="1"/>
          </p:cNvCxnSpPr>
          <p:nvPr/>
        </p:nvCxnSpPr>
        <p:spPr bwMode="auto">
          <a:xfrm flipV="1">
            <a:off x="1589" y="15451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01" name="Straight Connector 300"/>
          <p:cNvCxnSpPr/>
          <p:nvPr/>
        </p:nvCxnSpPr>
        <p:spPr bwMode="auto">
          <a:xfrm flipV="1">
            <a:off x="12170" y="27241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9" name="Straight Connector 318"/>
          <p:cNvCxnSpPr/>
          <p:nvPr/>
        </p:nvCxnSpPr>
        <p:spPr bwMode="auto">
          <a:xfrm flipV="1">
            <a:off x="1589" y="3903139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7" name="Straight Connector 336"/>
          <p:cNvCxnSpPr/>
          <p:nvPr/>
        </p:nvCxnSpPr>
        <p:spPr bwMode="auto">
          <a:xfrm flipV="1">
            <a:off x="12169" y="3314893"/>
            <a:ext cx="12154968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5" name="Straight Connector 354"/>
          <p:cNvCxnSpPr/>
          <p:nvPr/>
        </p:nvCxnSpPr>
        <p:spPr bwMode="auto">
          <a:xfrm flipV="1">
            <a:off x="1589" y="4485218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3" name="Straight Connector 372"/>
          <p:cNvCxnSpPr/>
          <p:nvPr/>
        </p:nvCxnSpPr>
        <p:spPr bwMode="auto">
          <a:xfrm flipV="1">
            <a:off x="12170" y="5073651"/>
            <a:ext cx="12188825" cy="25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1" name="Straight Connector 390"/>
          <p:cNvCxnSpPr/>
          <p:nvPr/>
        </p:nvCxnSpPr>
        <p:spPr bwMode="auto">
          <a:xfrm flipV="1">
            <a:off x="18518" y="5664201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249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DB291B"/>
                </a:solidFill>
                <a:latin typeface="Arial" charset="0"/>
              </a:rPr>
              <a:t>Security-Driven Networking </a:t>
            </a:r>
            <a:r>
              <a:rPr lang="en-US" sz="2400" dirty="0">
                <a:latin typeface="Arial" charset="0"/>
              </a:rPr>
              <a:t>– Products 3</a:t>
            </a:r>
          </a:p>
        </p:txBody>
      </p:sp>
      <p:cxnSp>
        <p:nvCxnSpPr>
          <p:cNvPr id="121" name="Straight Connector 120"/>
          <p:cNvCxnSpPr/>
          <p:nvPr/>
        </p:nvCxnSpPr>
        <p:spPr bwMode="auto">
          <a:xfrm>
            <a:off x="2458285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2" name="Straight Connector 121"/>
          <p:cNvCxnSpPr/>
          <p:nvPr/>
        </p:nvCxnSpPr>
        <p:spPr bwMode="auto">
          <a:xfrm>
            <a:off x="3505271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3" name="Straight Connector 122"/>
          <p:cNvCxnSpPr/>
          <p:nvPr/>
        </p:nvCxnSpPr>
        <p:spPr bwMode="auto">
          <a:xfrm>
            <a:off x="4537257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4" name="Straight Connector 123"/>
          <p:cNvCxnSpPr/>
          <p:nvPr/>
        </p:nvCxnSpPr>
        <p:spPr bwMode="auto">
          <a:xfrm>
            <a:off x="8750001" y="1238439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5" name="Straight Connector 124"/>
          <p:cNvCxnSpPr/>
          <p:nvPr/>
        </p:nvCxnSpPr>
        <p:spPr bwMode="auto">
          <a:xfrm>
            <a:off x="9388123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6" name="Straight Connector 125"/>
          <p:cNvCxnSpPr/>
          <p:nvPr/>
        </p:nvCxnSpPr>
        <p:spPr bwMode="auto">
          <a:xfrm>
            <a:off x="10044122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7" name="Straight Connector 126"/>
          <p:cNvCxnSpPr/>
          <p:nvPr/>
        </p:nvCxnSpPr>
        <p:spPr bwMode="auto">
          <a:xfrm>
            <a:off x="10700125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8" name="Straight Connector 127"/>
          <p:cNvCxnSpPr/>
          <p:nvPr/>
        </p:nvCxnSpPr>
        <p:spPr bwMode="auto">
          <a:xfrm>
            <a:off x="11311528" y="1209674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9" name="TextBox 128"/>
          <p:cNvSpPr txBox="1"/>
          <p:nvPr/>
        </p:nvSpPr>
        <p:spPr>
          <a:xfrm>
            <a:off x="1635427" y="1224267"/>
            <a:ext cx="636951" cy="29264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Base product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(hardware, software, etc.)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2600692" y="1224267"/>
            <a:ext cx="807932" cy="969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Virtual Machine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369193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CLOUD VM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6749193" y="122426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RUGGED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9428333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1U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10075866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2U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1066625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3U+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11356665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ALT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7863284" y="1224268"/>
            <a:ext cx="636950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Gut</a:t>
            </a:r>
          </a:p>
        </p:txBody>
      </p:sp>
      <p:cxnSp>
        <p:nvCxnSpPr>
          <p:cNvPr id="138" name="Straight Connector 137"/>
          <p:cNvCxnSpPr/>
          <p:nvPr/>
        </p:nvCxnSpPr>
        <p:spPr bwMode="auto">
          <a:xfrm>
            <a:off x="7628334" y="1229973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9" name="Straight Connector 138"/>
          <p:cNvCxnSpPr/>
          <p:nvPr/>
        </p:nvCxnSpPr>
        <p:spPr bwMode="auto">
          <a:xfrm>
            <a:off x="5578494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0" name="Straight Connector 139"/>
          <p:cNvCxnSpPr/>
          <p:nvPr/>
        </p:nvCxnSpPr>
        <p:spPr bwMode="auto">
          <a:xfrm>
            <a:off x="6561938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1" name="TextBox 140"/>
          <p:cNvSpPr txBox="1"/>
          <p:nvPr/>
        </p:nvSpPr>
        <p:spPr>
          <a:xfrm>
            <a:off x="474296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Color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5710198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Hosted/SaaS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879138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DESKTOP</a:t>
            </a:r>
          </a:p>
        </p:txBody>
      </p:sp>
      <p:cxnSp>
        <p:nvCxnSpPr>
          <p:cNvPr id="144" name="Straight Connector 143"/>
          <p:cNvCxnSpPr/>
          <p:nvPr/>
        </p:nvCxnSpPr>
        <p:spPr bwMode="auto">
          <a:xfrm>
            <a:off x="1431923" y="1217085"/>
            <a:ext cx="0" cy="5046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5" name="Picture 34">
            <a:extLst>
              <a:ext uri="{FF2B5EF4-FFF2-40B4-BE49-F238E27FC236}">
                <a16:creationId xmlns:a16="http://schemas.microsoft.com/office/drawing/2014/main" id="{BF7A2EB9-E33E-724D-9667-766F37A1AF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1748" y="148335"/>
            <a:ext cx="679921" cy="679921"/>
          </a:xfrm>
          <a:prstGeom prst="rect">
            <a:avLst/>
          </a:prstGeom>
        </p:spPr>
      </p:pic>
      <p:cxnSp>
        <p:nvCxnSpPr>
          <p:cNvPr id="162" name="Straight Connector 161">
            <a:extLst>
              <a:ext uri="{FF2B5EF4-FFF2-40B4-BE49-F238E27FC236}">
                <a16:creationId xmlns:a16="http://schemas.microsoft.com/office/drawing/2014/main" id="{ACF6A005-5821-6647-99EB-2DF4F6F48BA7}"/>
              </a:ext>
            </a:extLst>
          </p:cNvPr>
          <p:cNvCxnSpPr/>
          <p:nvPr/>
        </p:nvCxnSpPr>
        <p:spPr bwMode="auto">
          <a:xfrm flipV="1">
            <a:off x="12135" y="2164705"/>
            <a:ext cx="12154968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95" name="TextBox 60">
            <a:extLst>
              <a:ext uri="{FF2B5EF4-FFF2-40B4-BE49-F238E27FC236}">
                <a16:creationId xmlns:a16="http://schemas.microsoft.com/office/drawing/2014/main" id="{3B157B62-BC7C-8F48-9662-16AD88AE89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554504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FortiWLM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296" name="Picture 61">
            <a:extLst>
              <a:ext uri="{FF2B5EF4-FFF2-40B4-BE49-F238E27FC236}">
                <a16:creationId xmlns:a16="http://schemas.microsoft.com/office/drawing/2014/main" id="{C1DFDCB9-B3C6-6C4E-8740-3B9B5E73AA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143" y="4603188"/>
            <a:ext cx="459198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" name="Picture 62">
            <a:extLst>
              <a:ext uri="{FF2B5EF4-FFF2-40B4-BE49-F238E27FC236}">
                <a16:creationId xmlns:a16="http://schemas.microsoft.com/office/drawing/2014/main" id="{582BCC2E-EFBD-2F49-8168-71B8E8505D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280" y="4603188"/>
            <a:ext cx="459196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6" name="Picture 305">
            <a:extLst>
              <a:ext uri="{FF2B5EF4-FFF2-40B4-BE49-F238E27FC236}">
                <a16:creationId xmlns:a16="http://schemas.microsoft.com/office/drawing/2014/main" id="{D7D2358B-868C-5A49-9517-C304966C3AA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271" y="4582408"/>
            <a:ext cx="394340" cy="518160"/>
          </a:xfrm>
          <a:prstGeom prst="rect">
            <a:avLst/>
          </a:prstGeom>
        </p:spPr>
      </p:pic>
      <p:pic>
        <p:nvPicPr>
          <p:cNvPr id="307" name="Picture 306">
            <a:extLst>
              <a:ext uri="{FF2B5EF4-FFF2-40B4-BE49-F238E27FC236}">
                <a16:creationId xmlns:a16="http://schemas.microsoft.com/office/drawing/2014/main" id="{33CCF27F-8EAB-7948-A062-31EF9DD47BB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679" y="4588050"/>
            <a:ext cx="380065" cy="499403"/>
          </a:xfrm>
          <a:prstGeom prst="rect">
            <a:avLst/>
          </a:prstGeom>
        </p:spPr>
      </p:pic>
      <p:pic>
        <p:nvPicPr>
          <p:cNvPr id="308" name="Picture 307" descr="FortiWLM-VM-Dk.emf">
            <a:extLst>
              <a:ext uri="{FF2B5EF4-FFF2-40B4-BE49-F238E27FC236}">
                <a16:creationId xmlns:a16="http://schemas.microsoft.com/office/drawing/2014/main" id="{B1A50026-D35C-B848-8505-248AEF77B0B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464" y="4603913"/>
            <a:ext cx="462394" cy="462394"/>
          </a:xfrm>
          <a:prstGeom prst="rect">
            <a:avLst/>
          </a:prstGeom>
        </p:spPr>
      </p:pic>
      <p:pic>
        <p:nvPicPr>
          <p:cNvPr id="309" name="Picture 308" descr="FortiWLM-VM-Lt.emf">
            <a:extLst>
              <a:ext uri="{FF2B5EF4-FFF2-40B4-BE49-F238E27FC236}">
                <a16:creationId xmlns:a16="http://schemas.microsoft.com/office/drawing/2014/main" id="{9B86B1DB-05D1-F442-A5B3-6FC43F34427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546" y="4603914"/>
            <a:ext cx="462393" cy="462393"/>
          </a:xfrm>
          <a:prstGeom prst="rect">
            <a:avLst/>
          </a:prstGeom>
        </p:spPr>
      </p:pic>
      <p:pic>
        <p:nvPicPr>
          <p:cNvPr id="322" name="Graphic 321">
            <a:extLst>
              <a:ext uri="{FF2B5EF4-FFF2-40B4-BE49-F238E27FC236}">
                <a16:creationId xmlns:a16="http://schemas.microsoft.com/office/drawing/2014/main" id="{3BC44753-A288-BC4C-836C-C1A3AB40D93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394242" y="4557272"/>
            <a:ext cx="479467" cy="332963"/>
          </a:xfrm>
          <a:prstGeom prst="rect">
            <a:avLst/>
          </a:prstGeom>
        </p:spPr>
      </p:pic>
      <p:pic>
        <p:nvPicPr>
          <p:cNvPr id="323" name="Graphic 322">
            <a:extLst>
              <a:ext uri="{FF2B5EF4-FFF2-40B4-BE49-F238E27FC236}">
                <a16:creationId xmlns:a16="http://schemas.microsoft.com/office/drawing/2014/main" id="{4CC07426-A577-1247-90AA-B806C09DA8E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058107" y="4553688"/>
            <a:ext cx="479466" cy="346281"/>
          </a:xfrm>
          <a:prstGeom prst="rect">
            <a:avLst/>
          </a:prstGeom>
        </p:spPr>
      </p:pic>
      <p:pic>
        <p:nvPicPr>
          <p:cNvPr id="324" name="Graphic 323">
            <a:extLst>
              <a:ext uri="{FF2B5EF4-FFF2-40B4-BE49-F238E27FC236}">
                <a16:creationId xmlns:a16="http://schemas.microsoft.com/office/drawing/2014/main" id="{E487C4AB-4D1A-3B4D-8A0E-E18C42D6C1F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238808" y="4804095"/>
            <a:ext cx="461807" cy="333527"/>
          </a:xfrm>
          <a:prstGeom prst="rect">
            <a:avLst/>
          </a:prstGeom>
        </p:spPr>
      </p:pic>
      <p:pic>
        <p:nvPicPr>
          <p:cNvPr id="325" name="Graphic 324">
            <a:extLst>
              <a:ext uri="{FF2B5EF4-FFF2-40B4-BE49-F238E27FC236}">
                <a16:creationId xmlns:a16="http://schemas.microsoft.com/office/drawing/2014/main" id="{E3EE9530-C010-4C4C-9CEC-5266DF897DA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550716" y="4812158"/>
            <a:ext cx="461806" cy="32069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A57CC9B-6237-034F-B2C7-F3C1F5B6E07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584643" y="4610319"/>
            <a:ext cx="452186" cy="45218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0620BB07-4889-5D46-8E81-05AEAB7A597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073504" y="4615240"/>
            <a:ext cx="451067" cy="451067"/>
          </a:xfrm>
          <a:prstGeom prst="rect">
            <a:avLst/>
          </a:prstGeom>
        </p:spPr>
      </p:pic>
      <p:sp>
        <p:nvSpPr>
          <p:cNvPr id="51" name="TextBox 79">
            <a:extLst>
              <a:ext uri="{FF2B5EF4-FFF2-40B4-BE49-F238E27FC236}">
                <a16:creationId xmlns:a16="http://schemas.microsoft.com/office/drawing/2014/main" id="{2A17DF35-8414-8745-9FD7-553B90F6CF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3999584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FortiWLC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52" name="Picture 80">
            <a:extLst>
              <a:ext uri="{FF2B5EF4-FFF2-40B4-BE49-F238E27FC236}">
                <a16:creationId xmlns:a16="http://schemas.microsoft.com/office/drawing/2014/main" id="{14AE70AF-EDF0-9B4E-B87D-73FE43BAF23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567" y="4014401"/>
            <a:ext cx="453215" cy="453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81">
            <a:extLst>
              <a:ext uri="{FF2B5EF4-FFF2-40B4-BE49-F238E27FC236}">
                <a16:creationId xmlns:a16="http://schemas.microsoft.com/office/drawing/2014/main" id="{E13DC964-4BE3-0448-A2BE-644692B24E3F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280" y="4014401"/>
            <a:ext cx="445236" cy="445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80">
            <a:extLst>
              <a:ext uri="{FF2B5EF4-FFF2-40B4-BE49-F238E27FC236}">
                <a16:creationId xmlns:a16="http://schemas.microsoft.com/office/drawing/2014/main" id="{CCDB611D-0112-514C-B9C1-8343158D1F5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02037" y="4005993"/>
            <a:ext cx="459198" cy="459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81">
            <a:extLst>
              <a:ext uri="{FF2B5EF4-FFF2-40B4-BE49-F238E27FC236}">
                <a16:creationId xmlns:a16="http://schemas.microsoft.com/office/drawing/2014/main" id="{C625938A-D48F-3E4A-A970-602DF20E1ABF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06000" y="4005994"/>
            <a:ext cx="459196" cy="45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D19C019F-0D8E-3E41-8926-35199002CB9B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7798" y="4031955"/>
            <a:ext cx="507984" cy="411978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E324DFCD-BA36-3F4E-909E-DED2300700A1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4891" y="4035418"/>
            <a:ext cx="506950" cy="411139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CF7E349A-9949-734E-AF40-291DE74CEF3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0226706" y="4184613"/>
            <a:ext cx="481125" cy="347479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0467158A-E8B0-E541-A19D-0DE6930ACDF8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9563000" y="4199491"/>
            <a:ext cx="481124" cy="334114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B000C6CA-7569-E641-9DB9-6CFBB72227D9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0051831" y="3926422"/>
            <a:ext cx="464952" cy="335799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27FDA5EF-E918-E04D-8A5B-8F0BFC312003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9397253" y="3951219"/>
            <a:ext cx="464953" cy="322884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39C0315A-1C45-3E42-B6D8-03A01B9E890B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5084621" y="3997529"/>
            <a:ext cx="439029" cy="439029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7A779AF3-0EE7-2740-A73C-715B1801050E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593094" y="3996604"/>
            <a:ext cx="436064" cy="436064"/>
          </a:xfrm>
          <a:prstGeom prst="rect">
            <a:avLst/>
          </a:prstGeom>
        </p:spPr>
      </p:pic>
      <p:sp>
        <p:nvSpPr>
          <p:cNvPr id="64" name="TextBox 207">
            <a:extLst>
              <a:ext uri="{FF2B5EF4-FFF2-40B4-BE49-F238E27FC236}">
                <a16:creationId xmlns:a16="http://schemas.microsoft.com/office/drawing/2014/main" id="{77874ECC-05BB-FC4D-BF94-9F888A8A19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2200782"/>
            <a:ext cx="1519371" cy="321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FortiTester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65" name="Picture 289" descr="A picture containing computer&#10;&#10;Description generated with very high confidence">
            <a:extLst>
              <a:ext uri="{FF2B5EF4-FFF2-40B4-BE49-F238E27FC236}">
                <a16:creationId xmlns:a16="http://schemas.microsoft.com/office/drawing/2014/main" id="{2C956E98-73FD-4F4C-8523-9350BC8EBACA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1639" y="2146798"/>
            <a:ext cx="471312" cy="32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Picture 291" descr="A close up of a device&#10;&#10;Description generated with high confidence">
            <a:extLst>
              <a:ext uri="{FF2B5EF4-FFF2-40B4-BE49-F238E27FC236}">
                <a16:creationId xmlns:a16="http://schemas.microsoft.com/office/drawing/2014/main" id="{15123004-984A-1444-8BBA-C5B115828625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8591" y="2146163"/>
            <a:ext cx="471312" cy="339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167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9C8EE43C-B814-DB41-8DBE-CA24822D28F8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567" y="2220732"/>
            <a:ext cx="445033" cy="445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260" descr="A picture containing drawing&#10;&#10;Description generated with very high confidence">
            <a:extLst>
              <a:ext uri="{FF2B5EF4-FFF2-40B4-BE49-F238E27FC236}">
                <a16:creationId xmlns:a16="http://schemas.microsoft.com/office/drawing/2014/main" id="{757D9BD4-17A6-F145-8001-65C873976927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258" y="2222506"/>
            <a:ext cx="445035" cy="441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280" descr="A close up of a device&#10;&#10;Description generated with high confidence">
            <a:extLst>
              <a:ext uri="{FF2B5EF4-FFF2-40B4-BE49-F238E27FC236}">
                <a16:creationId xmlns:a16="http://schemas.microsoft.com/office/drawing/2014/main" id="{206491AF-BA60-8147-82C6-59B011FA77F8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7277" y="2405031"/>
            <a:ext cx="471312" cy="32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282" descr="A close up of a device&#10;&#10;Description generated with high confidence">
            <a:extLst>
              <a:ext uri="{FF2B5EF4-FFF2-40B4-BE49-F238E27FC236}">
                <a16:creationId xmlns:a16="http://schemas.microsoft.com/office/drawing/2014/main" id="{873C2A9A-77C1-F749-8B15-0380559D943B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6344" y="2429263"/>
            <a:ext cx="471312" cy="341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70" descr="A picture containing photo, sitting, dark, lit&#10;&#10;Description generated with very high confidence">
            <a:extLst>
              <a:ext uri="{FF2B5EF4-FFF2-40B4-BE49-F238E27FC236}">
                <a16:creationId xmlns:a16="http://schemas.microsoft.com/office/drawing/2014/main" id="{EF431D5C-8E6B-C54E-A7A3-CB3061E8D352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450" y="2295615"/>
            <a:ext cx="504911" cy="289245"/>
          </a:xfrm>
          <a:prstGeom prst="rect">
            <a:avLst/>
          </a:prstGeom>
        </p:spPr>
      </p:pic>
      <p:pic>
        <p:nvPicPr>
          <p:cNvPr id="72" name="Picture 71" descr="A picture containing drawing&#10;&#10;Description generated with very high confidence">
            <a:extLst>
              <a:ext uri="{FF2B5EF4-FFF2-40B4-BE49-F238E27FC236}">
                <a16:creationId xmlns:a16="http://schemas.microsoft.com/office/drawing/2014/main" id="{228D63B6-EDAB-AE41-96FE-9932C957E710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3687" y="2295855"/>
            <a:ext cx="495701" cy="283969"/>
          </a:xfrm>
          <a:prstGeom prst="rect">
            <a:avLst/>
          </a:prstGeom>
        </p:spPr>
      </p:pic>
      <p:sp>
        <p:nvSpPr>
          <p:cNvPr id="73" name="TextBox 207">
            <a:extLst>
              <a:ext uri="{FF2B5EF4-FFF2-40B4-BE49-F238E27FC236}">
                <a16:creationId xmlns:a16="http://schemas.microsoft.com/office/drawing/2014/main" id="{D24F94D9-9820-2445-9080-D7EBFC5210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1616013"/>
            <a:ext cx="1584971" cy="321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FortiSwitch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74" name="Picture 208">
            <a:extLst>
              <a:ext uri="{FF2B5EF4-FFF2-40B4-BE49-F238E27FC236}">
                <a16:creationId xmlns:a16="http://schemas.microsoft.com/office/drawing/2014/main" id="{DF8F232D-263A-0043-BFAD-04B9E2034238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2567" y="1636596"/>
            <a:ext cx="455574" cy="455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209">
            <a:extLst>
              <a:ext uri="{FF2B5EF4-FFF2-40B4-BE49-F238E27FC236}">
                <a16:creationId xmlns:a16="http://schemas.microsoft.com/office/drawing/2014/main" id="{D545F945-4FB8-F945-B45E-BD409A34B26E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61687" y="1636596"/>
            <a:ext cx="455574" cy="455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Picture 226">
            <a:extLst>
              <a:ext uri="{FF2B5EF4-FFF2-40B4-BE49-F238E27FC236}">
                <a16:creationId xmlns:a16="http://schemas.microsoft.com/office/drawing/2014/main" id="{482453D3-8086-FF4E-968B-87495D2C63CB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09999" y="1640933"/>
            <a:ext cx="444881" cy="444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228">
            <a:extLst>
              <a:ext uri="{FF2B5EF4-FFF2-40B4-BE49-F238E27FC236}">
                <a16:creationId xmlns:a16="http://schemas.microsoft.com/office/drawing/2014/main" id="{D1D8CA46-5BB8-6B47-AF45-88135636F8BB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98465" y="1640932"/>
            <a:ext cx="444883" cy="444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BA7BEC26-0141-6643-9DD4-750A1EE40FD3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513" y="1699005"/>
            <a:ext cx="435277" cy="356906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717B7D05-EDAD-AB47-B33C-67ECC8F97AF4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2711" y="1700008"/>
            <a:ext cx="443755" cy="363858"/>
          </a:xfrm>
          <a:prstGeom prst="rect">
            <a:avLst/>
          </a:prstGeom>
        </p:spPr>
      </p:pic>
      <p:pic>
        <p:nvPicPr>
          <p:cNvPr id="80" name="Picture 79" descr="Iso_FortiSwitch_2u-R.png">
            <a:extLst>
              <a:ext uri="{FF2B5EF4-FFF2-40B4-BE49-F238E27FC236}">
                <a16:creationId xmlns:a16="http://schemas.microsoft.com/office/drawing/2014/main" id="{BD73210E-1007-A74B-B708-0B8A01578240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713" y="1790223"/>
            <a:ext cx="477854" cy="345795"/>
          </a:xfrm>
          <a:prstGeom prst="rect">
            <a:avLst/>
          </a:prstGeom>
        </p:spPr>
      </p:pic>
      <p:pic>
        <p:nvPicPr>
          <p:cNvPr id="81" name="Picture 80" descr="Iso_FortiSwitch_1u-R.png">
            <a:extLst>
              <a:ext uri="{FF2B5EF4-FFF2-40B4-BE49-F238E27FC236}">
                <a16:creationId xmlns:a16="http://schemas.microsoft.com/office/drawing/2014/main" id="{E6F0CECB-6090-5147-86F1-F5B5020D4764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2519" y="1830883"/>
            <a:ext cx="469323" cy="326599"/>
          </a:xfrm>
          <a:prstGeom prst="rect">
            <a:avLst/>
          </a:prstGeom>
        </p:spPr>
      </p:pic>
      <p:pic>
        <p:nvPicPr>
          <p:cNvPr id="82" name="Picture 81" descr="cloud-service-FortiSwitch-Lt.emf">
            <a:extLst>
              <a:ext uri="{FF2B5EF4-FFF2-40B4-BE49-F238E27FC236}">
                <a16:creationId xmlns:a16="http://schemas.microsoft.com/office/drawing/2014/main" id="{73DD3694-524A-A84E-A379-D192D6F22EAF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845" y="1668431"/>
            <a:ext cx="454665" cy="324233"/>
          </a:xfrm>
          <a:prstGeom prst="rect">
            <a:avLst/>
          </a:prstGeom>
        </p:spPr>
      </p:pic>
      <p:pic>
        <p:nvPicPr>
          <p:cNvPr id="83" name="Picture 82" descr="cloud-service-FortiSwitch.emf">
            <a:extLst>
              <a:ext uri="{FF2B5EF4-FFF2-40B4-BE49-F238E27FC236}">
                <a16:creationId xmlns:a16="http://schemas.microsoft.com/office/drawing/2014/main" id="{44742E0B-BE83-2F4A-A8D5-9443E40C5B7D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2951" y="1679414"/>
            <a:ext cx="451312" cy="321842"/>
          </a:xfrm>
          <a:prstGeom prst="rect">
            <a:avLst/>
          </a:prstGeom>
        </p:spPr>
      </p:pic>
      <p:sp>
        <p:nvSpPr>
          <p:cNvPr id="84" name="TextBox 97">
            <a:extLst>
              <a:ext uri="{FF2B5EF4-FFF2-40B4-BE49-F238E27FC236}">
                <a16:creationId xmlns:a16="http://schemas.microsoft.com/office/drawing/2014/main" id="{6C5BBFA6-C265-3946-B5C5-F93B154470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3397647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FortiWiFi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85" name="Picture 98">
            <a:extLst>
              <a:ext uri="{FF2B5EF4-FFF2-40B4-BE49-F238E27FC236}">
                <a16:creationId xmlns:a16="http://schemas.microsoft.com/office/drawing/2014/main" id="{0FBA258C-4AB8-BB43-8DD9-30BBC23DE539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567" y="3425165"/>
            <a:ext cx="447940" cy="446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99">
            <a:extLst>
              <a:ext uri="{FF2B5EF4-FFF2-40B4-BE49-F238E27FC236}">
                <a16:creationId xmlns:a16="http://schemas.microsoft.com/office/drawing/2014/main" id="{FA717F62-E4FA-2D4E-AF0E-35F2DCF6D011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0265" y="3425165"/>
            <a:ext cx="445884" cy="446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Picture 295">
            <a:extLst>
              <a:ext uri="{FF2B5EF4-FFF2-40B4-BE49-F238E27FC236}">
                <a16:creationId xmlns:a16="http://schemas.microsoft.com/office/drawing/2014/main" id="{F0309CBA-644E-EF41-B170-E9D7F965F10E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8523" y="3489066"/>
            <a:ext cx="442267" cy="446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1DFABFD9-26C6-944D-971F-8D79458D9706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179" y="3446109"/>
            <a:ext cx="423056" cy="413534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EB288F21-697C-8840-99DA-D5885FFC5880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0026" y="3446110"/>
            <a:ext cx="435845" cy="426035"/>
          </a:xfrm>
          <a:prstGeom prst="rect">
            <a:avLst/>
          </a:prstGeom>
        </p:spPr>
      </p:pic>
      <p:pic>
        <p:nvPicPr>
          <p:cNvPr id="90" name="Picture 107">
            <a:extLst>
              <a:ext uri="{FF2B5EF4-FFF2-40B4-BE49-F238E27FC236}">
                <a16:creationId xmlns:a16="http://schemas.microsoft.com/office/drawing/2014/main" id="{399D03AA-3F39-1048-9C0D-3D8BDA8C2C0E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923" y="3203315"/>
            <a:ext cx="45919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96F90A3D-7892-0348-B8A2-654ECAA084FD}"/>
              </a:ext>
            </a:extLst>
          </p:cNvPr>
          <p:cNvPicPr>
            <a:picLocks noChangeAspect="1"/>
          </p:cNvPicPr>
          <p:nvPr/>
        </p:nvPicPr>
        <p:blipFill>
          <a:blip r:embed="rId60"/>
          <a:stretch>
            <a:fillRect/>
          </a:stretch>
        </p:blipFill>
        <p:spPr>
          <a:xfrm>
            <a:off x="5089371" y="3402261"/>
            <a:ext cx="432713" cy="432713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819B1D70-65D9-4C4D-870F-DDD217E7BAA0}"/>
              </a:ext>
            </a:extLst>
          </p:cNvPr>
          <p:cNvPicPr>
            <a:picLocks noChangeAspect="1"/>
          </p:cNvPicPr>
          <p:nvPr/>
        </p:nvPicPr>
        <p:blipFill>
          <a:blip r:embed="rId61"/>
          <a:stretch>
            <a:fillRect/>
          </a:stretch>
        </p:blipFill>
        <p:spPr>
          <a:xfrm>
            <a:off x="4589543" y="3405510"/>
            <a:ext cx="427446" cy="427446"/>
          </a:xfrm>
          <a:prstGeom prst="rect">
            <a:avLst/>
          </a:prstGeom>
        </p:spPr>
      </p:pic>
      <p:sp>
        <p:nvSpPr>
          <p:cNvPr id="93" name="TextBox 199">
            <a:extLst>
              <a:ext uri="{FF2B5EF4-FFF2-40B4-BE49-F238E27FC236}">
                <a16:creationId xmlns:a16="http://schemas.microsoft.com/office/drawing/2014/main" id="{72522046-5603-5741-9D60-0F7FF06AA1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2760302"/>
            <a:ext cx="151937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FortiView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94" name="Picture 200" descr="A close up of a sign&#10;&#10;Description generated with high confidence">
            <a:extLst>
              <a:ext uri="{FF2B5EF4-FFF2-40B4-BE49-F238E27FC236}">
                <a16:creationId xmlns:a16="http://schemas.microsoft.com/office/drawing/2014/main" id="{83309FE5-4406-CD4F-8941-7704A091D120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567" y="2808524"/>
            <a:ext cx="459198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Picture 201" descr="A drawing of a face&#10;&#10;Description generated with high confidence">
            <a:extLst>
              <a:ext uri="{FF2B5EF4-FFF2-40B4-BE49-F238E27FC236}">
                <a16:creationId xmlns:a16="http://schemas.microsoft.com/office/drawing/2014/main" id="{8657847D-149B-7944-A6CC-1786861A5AC1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4386" y="2802172"/>
            <a:ext cx="457081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Picture 95" descr="A close up of a sign&#10;&#10;Description generated with high confidence">
            <a:extLst>
              <a:ext uri="{FF2B5EF4-FFF2-40B4-BE49-F238E27FC236}">
                <a16:creationId xmlns:a16="http://schemas.microsoft.com/office/drawing/2014/main" id="{1C2123F3-EEB1-AF43-8305-E19EDFDC3A5B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764" y="2794788"/>
            <a:ext cx="424659" cy="484158"/>
          </a:xfrm>
          <a:prstGeom prst="rect">
            <a:avLst/>
          </a:prstGeom>
        </p:spPr>
      </p:pic>
      <p:pic>
        <p:nvPicPr>
          <p:cNvPr id="97" name="Picture 96" descr="A picture containing drawing&#10;&#10;Description generated with very high confidence">
            <a:extLst>
              <a:ext uri="{FF2B5EF4-FFF2-40B4-BE49-F238E27FC236}">
                <a16:creationId xmlns:a16="http://schemas.microsoft.com/office/drawing/2014/main" id="{8A862C98-2DFD-E14B-A408-13346079B0A1}"/>
              </a:ext>
            </a:extLst>
          </p:cNvPr>
          <p:cNvPicPr>
            <a:picLocks noChangeAspect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8148" y="2792366"/>
            <a:ext cx="427571" cy="487478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909E6144-5491-4543-88CA-FF76B604F202}"/>
              </a:ext>
            </a:extLst>
          </p:cNvPr>
          <p:cNvPicPr>
            <a:picLocks noChangeAspect="1"/>
          </p:cNvPicPr>
          <p:nvPr/>
        </p:nvPicPr>
        <p:blipFill>
          <a:blip r:embed="rId66"/>
          <a:stretch>
            <a:fillRect/>
          </a:stretch>
        </p:blipFill>
        <p:spPr>
          <a:xfrm>
            <a:off x="4580461" y="2808524"/>
            <a:ext cx="448697" cy="448697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0FABB6CB-5CE5-C249-96F3-F2C5CD04102B}"/>
              </a:ext>
            </a:extLst>
          </p:cNvPr>
          <p:cNvPicPr>
            <a:picLocks noChangeAspect="1"/>
          </p:cNvPicPr>
          <p:nvPr/>
        </p:nvPicPr>
        <p:blipFill>
          <a:blip r:embed="rId67"/>
          <a:stretch>
            <a:fillRect/>
          </a:stretch>
        </p:blipFill>
        <p:spPr>
          <a:xfrm>
            <a:off x="5074294" y="2815618"/>
            <a:ext cx="459682" cy="459682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A8BFC6A3-6BA3-C545-B7C3-A17E6584745C}"/>
              </a:ext>
            </a:extLst>
          </p:cNvPr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4579107" y="2205245"/>
            <a:ext cx="466898" cy="466898"/>
          </a:xfrm>
          <a:prstGeom prst="rect">
            <a:avLst/>
          </a:prstGeom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id="{6F8E19D7-3C1C-B94F-A2F7-1045C76CF818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5083365" y="2215230"/>
            <a:ext cx="450843" cy="448196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D9F8C73D-0219-2442-916E-FD3D1CC07C21}"/>
              </a:ext>
            </a:extLst>
          </p:cNvPr>
          <p:cNvPicPr>
            <a:picLocks noChangeAspect="1"/>
          </p:cNvPicPr>
          <p:nvPr/>
        </p:nvPicPr>
        <p:blipFill>
          <a:blip r:embed="rId70"/>
          <a:stretch>
            <a:fillRect/>
          </a:stretch>
        </p:blipFill>
        <p:spPr>
          <a:xfrm>
            <a:off x="3558570" y="2228374"/>
            <a:ext cx="440166" cy="433095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4C428E1E-89D1-5249-B7A4-EA1DC9AC9F33}"/>
              </a:ext>
            </a:extLst>
          </p:cNvPr>
          <p:cNvPicPr>
            <a:picLocks noChangeAspect="1"/>
          </p:cNvPicPr>
          <p:nvPr/>
        </p:nvPicPr>
        <p:blipFill>
          <a:blip r:embed="rId71"/>
          <a:stretch>
            <a:fillRect/>
          </a:stretch>
        </p:blipFill>
        <p:spPr>
          <a:xfrm>
            <a:off x="4052136" y="2228612"/>
            <a:ext cx="449127" cy="440145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E3AEE860-6CE7-3A46-B6F2-668A909F0F31}"/>
              </a:ext>
            </a:extLst>
          </p:cNvPr>
          <p:cNvPicPr>
            <a:picLocks noChangeAspect="1"/>
          </p:cNvPicPr>
          <p:nvPr/>
        </p:nvPicPr>
        <p:blipFill>
          <a:blip r:embed="rId72"/>
          <a:stretch>
            <a:fillRect/>
          </a:stretch>
        </p:blipFill>
        <p:spPr>
          <a:xfrm>
            <a:off x="2513073" y="2225990"/>
            <a:ext cx="448904" cy="436284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9E7B53BF-98DA-1241-9F13-F6EDED9F56C3}"/>
              </a:ext>
            </a:extLst>
          </p:cNvPr>
          <p:cNvPicPr>
            <a:picLocks noChangeAspect="1"/>
          </p:cNvPicPr>
          <p:nvPr/>
        </p:nvPicPr>
        <p:blipFill>
          <a:blip r:embed="rId73"/>
          <a:stretch>
            <a:fillRect/>
          </a:stretch>
        </p:blipFill>
        <p:spPr>
          <a:xfrm>
            <a:off x="3022385" y="2226365"/>
            <a:ext cx="451795" cy="437452"/>
          </a:xfrm>
          <a:prstGeom prst="rect">
            <a:avLst/>
          </a:prstGeom>
        </p:spPr>
      </p:pic>
      <p:pic>
        <p:nvPicPr>
          <p:cNvPr id="106" name="Picture 105" descr="Iso_FortiSwitch_2u.png">
            <a:extLst>
              <a:ext uri="{FF2B5EF4-FFF2-40B4-BE49-F238E27FC236}">
                <a16:creationId xmlns:a16="http://schemas.microsoft.com/office/drawing/2014/main" id="{3261A8AE-E18C-514A-BA9C-7F0AE3E46B7C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1522" y="1569334"/>
            <a:ext cx="457201" cy="331357"/>
          </a:xfrm>
          <a:prstGeom prst="rect">
            <a:avLst/>
          </a:prstGeom>
        </p:spPr>
      </p:pic>
      <p:pic>
        <p:nvPicPr>
          <p:cNvPr id="107" name="Picture 106" descr="Iso_FortiSwitch_1u-L.png">
            <a:extLst>
              <a:ext uri="{FF2B5EF4-FFF2-40B4-BE49-F238E27FC236}">
                <a16:creationId xmlns:a16="http://schemas.microsoft.com/office/drawing/2014/main" id="{42210107-0598-F649-BEA6-ED398A898489}"/>
              </a:ext>
            </a:extLst>
          </p:cNvPr>
          <p:cNvPicPr>
            <a:picLocks noChangeAspect="1"/>
          </p:cNvPicPr>
          <p:nvPr/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3222" y="1576985"/>
            <a:ext cx="488967" cy="340269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4BF66F86-45C7-DD44-B585-524FDDCB81CD}"/>
              </a:ext>
            </a:extLst>
          </p:cNvPr>
          <p:cNvPicPr>
            <a:picLocks noChangeAspect="1"/>
          </p:cNvPicPr>
          <p:nvPr/>
        </p:nvPicPr>
        <p:blipFill>
          <a:blip r:embed="rId76"/>
          <a:stretch>
            <a:fillRect/>
          </a:stretch>
        </p:blipFill>
        <p:spPr>
          <a:xfrm>
            <a:off x="4579636" y="1633389"/>
            <a:ext cx="447251" cy="447251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:a16="http://schemas.microsoft.com/office/drawing/2014/main" id="{48202ABC-87F3-7E4D-A16F-7B1B72A6592A}"/>
              </a:ext>
            </a:extLst>
          </p:cNvPr>
          <p:cNvPicPr>
            <a:picLocks noChangeAspect="1"/>
          </p:cNvPicPr>
          <p:nvPr/>
        </p:nvPicPr>
        <p:blipFill>
          <a:blip r:embed="rId77"/>
          <a:stretch>
            <a:fillRect/>
          </a:stretch>
        </p:blipFill>
        <p:spPr>
          <a:xfrm>
            <a:off x="5073504" y="1625122"/>
            <a:ext cx="458718" cy="458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303645"/>
      </p:ext>
    </p:extLst>
  </p:cSld>
  <p:clrMapOvr>
    <a:masterClrMapping/>
  </p:clrMapOvr>
  <p:transition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itle 1">
            <a:extLst>
              <a:ext uri="{FF2B5EF4-FFF2-40B4-BE49-F238E27FC236}">
                <a16:creationId xmlns:a16="http://schemas.microsoft.com/office/drawing/2014/main" id="{F5B60302-F27B-8A4C-A974-AC787E56CE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96B1C7"/>
                </a:solidFill>
                <a:latin typeface="Arial" charset="0"/>
              </a:rPr>
              <a:t>Fabric Management Center </a:t>
            </a:r>
            <a:r>
              <a:rPr lang="en-US" sz="2400" dirty="0">
                <a:latin typeface="Arial" charset="0"/>
              </a:rPr>
              <a:t>– </a:t>
            </a:r>
            <a:r>
              <a:rPr lang="en-US" sz="2400" dirty="0"/>
              <a:t>Operational Services</a:t>
            </a:r>
            <a:endParaRPr lang="en-US" sz="2400" dirty="0">
              <a:latin typeface="Arial" charset="0"/>
            </a:endParaRPr>
          </a:p>
        </p:txBody>
      </p:sp>
      <p:pic>
        <p:nvPicPr>
          <p:cNvPr id="106" name="Picture 105">
            <a:extLst>
              <a:ext uri="{FF2B5EF4-FFF2-40B4-BE49-F238E27FC236}">
                <a16:creationId xmlns:a16="http://schemas.microsoft.com/office/drawing/2014/main" id="{2BA40A36-61C6-BD4F-BC09-257779F180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91904" y="176645"/>
            <a:ext cx="743644" cy="743644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F9CB77C9-77F1-9D42-B390-14AD85F3F0B0}"/>
              </a:ext>
            </a:extLst>
          </p:cNvPr>
          <p:cNvSpPr/>
          <p:nvPr/>
        </p:nvSpPr>
        <p:spPr bwMode="invGray">
          <a:xfrm>
            <a:off x="2902922" y="1686985"/>
            <a:ext cx="865352" cy="4576234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18F95E5-507F-CC48-A49D-583872A608E0}"/>
              </a:ext>
            </a:extLst>
          </p:cNvPr>
          <p:cNvCxnSpPr/>
          <p:nvPr/>
        </p:nvCxnSpPr>
        <p:spPr bwMode="auto">
          <a:xfrm>
            <a:off x="11356664" y="1231902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803B442-EC5E-1A4C-9ACF-721C7AB26325}"/>
              </a:ext>
            </a:extLst>
          </p:cNvPr>
          <p:cNvCxnSpPr/>
          <p:nvPr/>
        </p:nvCxnSpPr>
        <p:spPr bwMode="auto">
          <a:xfrm>
            <a:off x="7716446" y="1227668"/>
            <a:ext cx="0" cy="50355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A420082-50CB-6B4F-B72A-AFC3103B2107}"/>
              </a:ext>
            </a:extLst>
          </p:cNvPr>
          <p:cNvCxnSpPr/>
          <p:nvPr/>
        </p:nvCxnSpPr>
        <p:spPr bwMode="auto">
          <a:xfrm>
            <a:off x="2898551" y="1227668"/>
            <a:ext cx="0" cy="50355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F47F97E-A06A-AF45-975C-36EED302E388}"/>
              </a:ext>
            </a:extLst>
          </p:cNvPr>
          <p:cNvCxnSpPr/>
          <p:nvPr/>
        </p:nvCxnSpPr>
        <p:spPr bwMode="auto">
          <a:xfrm>
            <a:off x="2041523" y="1229784"/>
            <a:ext cx="0" cy="50440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4" name="Straight Connector 116">
            <a:extLst>
              <a:ext uri="{FF2B5EF4-FFF2-40B4-BE49-F238E27FC236}">
                <a16:creationId xmlns:a16="http://schemas.microsoft.com/office/drawing/2014/main" id="{70BF0C80-EACA-7649-9101-7E416F7B8D0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53461" y="1221319"/>
            <a:ext cx="0" cy="5046133"/>
          </a:xfrm>
          <a:prstGeom prst="line">
            <a:avLst/>
          </a:prstGeom>
          <a:noFill/>
          <a:ln w="9525">
            <a:solidFill>
              <a:srgbClr val="20558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41D2B343-DB89-0641-936B-DBF192194A9E}"/>
              </a:ext>
            </a:extLst>
          </p:cNvPr>
          <p:cNvSpPr/>
          <p:nvPr/>
        </p:nvSpPr>
        <p:spPr bwMode="auto">
          <a:xfrm>
            <a:off x="2043641" y="1217086"/>
            <a:ext cx="10146773" cy="249767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36" name="TextBox 95">
            <a:extLst>
              <a:ext uri="{FF2B5EF4-FFF2-40B4-BE49-F238E27FC236}">
                <a16:creationId xmlns:a16="http://schemas.microsoft.com/office/drawing/2014/main" id="{82F405EF-CD0A-534F-8C62-75B19DB4DE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7299" y="1227668"/>
            <a:ext cx="1703472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Service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9D7AFC6-8A7E-C542-B537-C77CBFB8AF59}"/>
              </a:ext>
            </a:extLst>
          </p:cNvPr>
          <p:cNvSpPr txBox="1"/>
          <p:nvPr/>
        </p:nvSpPr>
        <p:spPr>
          <a:xfrm>
            <a:off x="2026712" y="1517653"/>
            <a:ext cx="835865" cy="9874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A0D0CA6-0E02-9C49-9558-91B609E9899D}"/>
              </a:ext>
            </a:extLst>
          </p:cNvPr>
          <p:cNvSpPr txBox="1"/>
          <p:nvPr/>
        </p:nvSpPr>
        <p:spPr>
          <a:xfrm>
            <a:off x="3716803" y="1517653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GRAY</a:t>
            </a:r>
          </a:p>
        </p:txBody>
      </p:sp>
      <p:cxnSp>
        <p:nvCxnSpPr>
          <p:cNvPr id="39" name="Straight Connector 6">
            <a:extLst>
              <a:ext uri="{FF2B5EF4-FFF2-40B4-BE49-F238E27FC236}">
                <a16:creationId xmlns:a16="http://schemas.microsoft.com/office/drawing/2014/main" id="{B94B9D5A-778A-DA4E-AA3D-1DB90D3495BA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589" y="1663701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0" name="Straight Connector 81">
            <a:extLst>
              <a:ext uri="{FF2B5EF4-FFF2-40B4-BE49-F238E27FC236}">
                <a16:creationId xmlns:a16="http://schemas.microsoft.com/office/drawing/2014/main" id="{76876407-6A0F-2C4A-9AD2-AE89027E61B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589" y="2258484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1" name="Straight Connector 89">
            <a:extLst>
              <a:ext uri="{FF2B5EF4-FFF2-40B4-BE49-F238E27FC236}">
                <a16:creationId xmlns:a16="http://schemas.microsoft.com/office/drawing/2014/main" id="{98388756-778C-D04F-9956-8D67C558FE5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589" y="2827867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2" name="Straight Connector 92">
            <a:extLst>
              <a:ext uri="{FF2B5EF4-FFF2-40B4-BE49-F238E27FC236}">
                <a16:creationId xmlns:a16="http://schemas.microsoft.com/office/drawing/2014/main" id="{F2882704-E54E-6B43-B6B3-C59F8662C16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589" y="3460750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3" name="Straight Connector 38">
            <a:extLst>
              <a:ext uri="{FF2B5EF4-FFF2-40B4-BE49-F238E27FC236}">
                <a16:creationId xmlns:a16="http://schemas.microsoft.com/office/drawing/2014/main" id="{305E850A-FFF4-E840-8B35-628B53E1329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-30154" y="4078818"/>
            <a:ext cx="12188826" cy="23283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4" name="Straight Connector 113">
            <a:extLst>
              <a:ext uri="{FF2B5EF4-FFF2-40B4-BE49-F238E27FC236}">
                <a16:creationId xmlns:a16="http://schemas.microsoft.com/office/drawing/2014/main" id="{E21C3A84-8473-094C-90ED-3FF0FCE24F1F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-32270" y="4724401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9802B5DF-C66B-5D4E-9B38-89C8E30BF62E}"/>
              </a:ext>
            </a:extLst>
          </p:cNvPr>
          <p:cNvCxnSpPr/>
          <p:nvPr/>
        </p:nvCxnSpPr>
        <p:spPr bwMode="auto">
          <a:xfrm>
            <a:off x="4669530" y="1231901"/>
            <a:ext cx="0" cy="5046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51BDBC47-ED27-044D-9AB7-9EA4A85506B3}"/>
              </a:ext>
            </a:extLst>
          </p:cNvPr>
          <p:cNvCxnSpPr/>
          <p:nvPr/>
        </p:nvCxnSpPr>
        <p:spPr bwMode="auto">
          <a:xfrm>
            <a:off x="5958608" y="1229784"/>
            <a:ext cx="0" cy="50440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35BF9962-B37B-D940-A26A-6B03F5FD1CE7}"/>
              </a:ext>
            </a:extLst>
          </p:cNvPr>
          <p:cNvCxnSpPr/>
          <p:nvPr/>
        </p:nvCxnSpPr>
        <p:spPr bwMode="auto">
          <a:xfrm>
            <a:off x="8577925" y="1221319"/>
            <a:ext cx="0" cy="5046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72ABFD97-3BC1-E54B-8DFC-B56E0CDD7543}"/>
              </a:ext>
            </a:extLst>
          </p:cNvPr>
          <p:cNvCxnSpPr/>
          <p:nvPr/>
        </p:nvCxnSpPr>
        <p:spPr bwMode="auto">
          <a:xfrm>
            <a:off x="10501753" y="12319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Straight Connector 113">
            <a:extLst>
              <a:ext uri="{FF2B5EF4-FFF2-40B4-BE49-F238E27FC236}">
                <a16:creationId xmlns:a16="http://schemas.microsoft.com/office/drawing/2014/main" id="{29EF13A5-B105-7A4E-A14F-38AC80496E6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589" y="5365751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50" name="TextBox 72">
            <a:extLst>
              <a:ext uri="{FF2B5EF4-FFF2-40B4-BE49-F238E27FC236}">
                <a16:creationId xmlns:a16="http://schemas.microsoft.com/office/drawing/2014/main" id="{8FFD84C3-A57A-2548-9C65-117FFF29F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986" y="1775593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Overlay Controller VPN</a:t>
            </a:r>
          </a:p>
        </p:txBody>
      </p:sp>
      <p:pic>
        <p:nvPicPr>
          <p:cNvPr id="51" name="Picture 50" descr="one-click-vpn-dk.emf">
            <a:extLst>
              <a:ext uri="{FF2B5EF4-FFF2-40B4-BE49-F238E27FC236}">
                <a16:creationId xmlns:a16="http://schemas.microsoft.com/office/drawing/2014/main" id="{F4A94A17-76E5-234C-B0F6-529D406C7B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120" y="1742843"/>
            <a:ext cx="532610" cy="476186"/>
          </a:xfrm>
          <a:prstGeom prst="rect">
            <a:avLst/>
          </a:prstGeom>
        </p:spPr>
      </p:pic>
      <p:pic>
        <p:nvPicPr>
          <p:cNvPr id="52" name="Picture 51" descr="one-click-vpn-gray.emf">
            <a:extLst>
              <a:ext uri="{FF2B5EF4-FFF2-40B4-BE49-F238E27FC236}">
                <a16:creationId xmlns:a16="http://schemas.microsoft.com/office/drawing/2014/main" id="{9902E7B6-ACCE-7F41-BDEF-76CEE802F8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655" y="1720661"/>
            <a:ext cx="568572" cy="508338"/>
          </a:xfrm>
          <a:prstGeom prst="rect">
            <a:avLst/>
          </a:prstGeom>
        </p:spPr>
      </p:pic>
      <p:pic>
        <p:nvPicPr>
          <p:cNvPr id="53" name="Picture 52" descr="one-click-vpn-lt.emf">
            <a:extLst>
              <a:ext uri="{FF2B5EF4-FFF2-40B4-BE49-F238E27FC236}">
                <a16:creationId xmlns:a16="http://schemas.microsoft.com/office/drawing/2014/main" id="{8101C0FA-73B1-2B46-9946-6C974C0015D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598" y="1732787"/>
            <a:ext cx="543006" cy="485481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6B801AF4-3A7D-0745-8539-80D6B7EA77D5}"/>
              </a:ext>
            </a:extLst>
          </p:cNvPr>
          <p:cNvSpPr txBox="1"/>
          <p:nvPr/>
        </p:nvSpPr>
        <p:spPr>
          <a:xfrm>
            <a:off x="2901049" y="1509098"/>
            <a:ext cx="835865" cy="9874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174C3A8C-BB51-4542-9551-0A9B8519447B}"/>
              </a:ext>
            </a:extLst>
          </p:cNvPr>
          <p:cNvSpPr/>
          <p:nvPr/>
        </p:nvSpPr>
        <p:spPr bwMode="invGray">
          <a:xfrm>
            <a:off x="6851094" y="1686985"/>
            <a:ext cx="865352" cy="4576234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D346F91-7984-6545-BB27-240C040004F0}"/>
              </a:ext>
            </a:extLst>
          </p:cNvPr>
          <p:cNvSpPr txBox="1"/>
          <p:nvPr/>
        </p:nvSpPr>
        <p:spPr>
          <a:xfrm>
            <a:off x="5974884" y="1517653"/>
            <a:ext cx="835865" cy="9874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0947A91-DC5C-6F49-BAF5-C365EBF4680E}"/>
              </a:ext>
            </a:extLst>
          </p:cNvPr>
          <p:cNvSpPr txBox="1"/>
          <p:nvPr/>
        </p:nvSpPr>
        <p:spPr>
          <a:xfrm>
            <a:off x="7664975" y="1517653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GRAY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B8645EC-0812-F244-8729-990B9C1F2C13}"/>
              </a:ext>
            </a:extLst>
          </p:cNvPr>
          <p:cNvSpPr txBox="1"/>
          <p:nvPr/>
        </p:nvSpPr>
        <p:spPr>
          <a:xfrm>
            <a:off x="6849221" y="1509098"/>
            <a:ext cx="835865" cy="9874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59" name="TextBox 95">
            <a:extLst>
              <a:ext uri="{FF2B5EF4-FFF2-40B4-BE49-F238E27FC236}">
                <a16:creationId xmlns:a16="http://schemas.microsoft.com/office/drawing/2014/main" id="{458EFE2D-984B-7340-92A6-4F61126FAE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7057" y="1224494"/>
            <a:ext cx="1703472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Service</a:t>
            </a:r>
          </a:p>
        </p:txBody>
      </p:sp>
      <p:sp>
        <p:nvSpPr>
          <p:cNvPr id="60" name="TextBox 114">
            <a:extLst>
              <a:ext uri="{FF2B5EF4-FFF2-40B4-BE49-F238E27FC236}">
                <a16:creationId xmlns:a16="http://schemas.microsoft.com/office/drawing/2014/main" id="{1AC7A345-C982-7E48-BF4F-B59D46831B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986" y="2349236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Single Pane 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61" name="TextBox 114">
            <a:extLst>
              <a:ext uri="{FF2B5EF4-FFF2-40B4-BE49-F238E27FC236}">
                <a16:creationId xmlns:a16="http://schemas.microsoft.com/office/drawing/2014/main" id="{19475578-183B-8249-BEE2-F146A60EF9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986" y="2986938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Orchestration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62" name="TextBox 114">
            <a:extLst>
              <a:ext uri="{FF2B5EF4-FFF2-40B4-BE49-F238E27FC236}">
                <a16:creationId xmlns:a16="http://schemas.microsoft.com/office/drawing/2014/main" id="{61E4A088-839E-1249-9C88-F37734F845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986" y="3571306"/>
            <a:ext cx="136066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AI-Enabled Analytics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A087BCBD-EB3A-B444-BE3F-2484338AE7B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95077" y="3542867"/>
            <a:ext cx="454692" cy="494162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474C20D5-5938-1849-9F82-467810C77C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67743" y="2919831"/>
            <a:ext cx="496775" cy="486938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D90A1F46-05C2-D64A-BF41-69622962EB8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36282" y="2294095"/>
            <a:ext cx="386018" cy="505333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4EA1F282-2110-EB4A-A149-230898C3B6B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50276" y="3546420"/>
            <a:ext cx="452346" cy="491612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81B15F3F-AAD3-2B4A-BC5D-27736DBA9D0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44943" y="2919958"/>
            <a:ext cx="494084" cy="4843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02A121D5-A7D0-ED4E-9BCD-0BE667BDDE5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09613" y="2294095"/>
            <a:ext cx="389664" cy="51010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1C8536C-9522-6A4B-B872-198FD21ACFD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957102" y="3540290"/>
            <a:ext cx="474411" cy="5155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EB4F39F-043C-0243-BA0F-11595271D59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31873" y="2904371"/>
            <a:ext cx="517203" cy="5069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5442E1A-729C-B244-BD90-597F2BD553B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982527" y="2291570"/>
            <a:ext cx="390312" cy="510954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5E66913D-D443-7E41-98BF-DEAFDBBA8C8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183922" y="4165048"/>
            <a:ext cx="600620" cy="534532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FC525686-D1F4-F547-95DF-09F4F9E2203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040950" y="4165048"/>
            <a:ext cx="600619" cy="534532"/>
          </a:xfrm>
          <a:prstGeom prst="rect">
            <a:avLst/>
          </a:prstGeom>
        </p:spPr>
      </p:pic>
      <p:sp>
        <p:nvSpPr>
          <p:cNvPr id="71" name="TextBox 114">
            <a:extLst>
              <a:ext uri="{FF2B5EF4-FFF2-40B4-BE49-F238E27FC236}">
                <a16:creationId xmlns:a16="http://schemas.microsoft.com/office/drawing/2014/main" id="{3FF1BD01-5538-B841-96EB-FF4ADDF9DE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986" y="4169527"/>
            <a:ext cx="136066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AI Network</a:t>
            </a: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Engines</a:t>
            </a:r>
          </a:p>
        </p:txBody>
      </p:sp>
      <p:pic>
        <p:nvPicPr>
          <p:cNvPr id="72" name="Picture 71">
            <a:extLst>
              <a:ext uri="{FF2B5EF4-FFF2-40B4-BE49-F238E27FC236}">
                <a16:creationId xmlns:a16="http://schemas.microsoft.com/office/drawing/2014/main" id="{3D857DF8-56A1-CD4C-8EFF-DF777B738EEC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288367" y="4782420"/>
            <a:ext cx="433185" cy="572747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FF1851ED-F0CB-1B4B-8106-E58BA6B670A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128648" y="4782420"/>
            <a:ext cx="433185" cy="572747"/>
          </a:xfrm>
          <a:prstGeom prst="rect">
            <a:avLst/>
          </a:prstGeom>
        </p:spPr>
      </p:pic>
      <p:sp>
        <p:nvSpPr>
          <p:cNvPr id="74" name="TextBox 114">
            <a:extLst>
              <a:ext uri="{FF2B5EF4-FFF2-40B4-BE49-F238E27FC236}">
                <a16:creationId xmlns:a16="http://schemas.microsoft.com/office/drawing/2014/main" id="{0230F13A-9AB9-F64A-BA42-19161FC236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986" y="4781341"/>
            <a:ext cx="136066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AI Security</a:t>
            </a: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Engines</a:t>
            </a:r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id="{EED37D2D-8748-854F-BD83-CC77E71E562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153066" y="5506457"/>
            <a:ext cx="634852" cy="56645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71034012-0A9F-144D-ADEC-8B75D9583999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013375" y="5511802"/>
            <a:ext cx="631831" cy="563755"/>
          </a:xfrm>
          <a:prstGeom prst="rect">
            <a:avLst/>
          </a:prstGeom>
        </p:spPr>
      </p:pic>
      <p:sp>
        <p:nvSpPr>
          <p:cNvPr id="77" name="TextBox 114">
            <a:extLst>
              <a:ext uri="{FF2B5EF4-FFF2-40B4-BE49-F238E27FC236}">
                <a16:creationId xmlns:a16="http://schemas.microsoft.com/office/drawing/2014/main" id="{813AE78B-AC58-0F44-8F08-30F6206246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986" y="5455604"/>
            <a:ext cx="136066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Fabric Automation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5978869"/>
      </p:ext>
    </p:extLst>
  </p:cSld>
  <p:clrMapOvr>
    <a:masterClrMapping/>
  </p:clrMapOvr>
  <p:transition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Straight Connector 9">
            <a:extLst>
              <a:ext uri="{FF2B5EF4-FFF2-40B4-BE49-F238E27FC236}">
                <a16:creationId xmlns:a16="http://schemas.microsoft.com/office/drawing/2014/main" id="{528BBBA5-5788-0441-8261-9A6E611A6DF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589" y="14562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1EC4BDD7-8CE6-714C-8F24-E52D02F2FFC8}"/>
              </a:ext>
            </a:extLst>
          </p:cNvPr>
          <p:cNvCxnSpPr>
            <a:cxnSpLocks/>
          </p:cNvCxnSpPr>
          <p:nvPr/>
        </p:nvCxnSpPr>
        <p:spPr bwMode="auto">
          <a:xfrm flipV="1">
            <a:off x="6479017" y="3853793"/>
            <a:ext cx="1580575" cy="4696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562F5771-51C0-7448-B7AE-1B1FEE0FD326}"/>
              </a:ext>
            </a:extLst>
          </p:cNvPr>
          <p:cNvCxnSpPr>
            <a:cxnSpLocks/>
          </p:cNvCxnSpPr>
          <p:nvPr/>
        </p:nvCxnSpPr>
        <p:spPr bwMode="auto">
          <a:xfrm flipV="1">
            <a:off x="6479017" y="5053724"/>
            <a:ext cx="1571817" cy="306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4" name="Straight Connector 62">
            <a:extLst>
              <a:ext uri="{FF2B5EF4-FFF2-40B4-BE49-F238E27FC236}">
                <a16:creationId xmlns:a16="http://schemas.microsoft.com/office/drawing/2014/main" id="{BBEBEA06-04FF-844A-9092-9E64F8382A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79018" y="1217085"/>
            <a:ext cx="0" cy="505671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5" name="Straight Connector 62">
            <a:extLst>
              <a:ext uri="{FF2B5EF4-FFF2-40B4-BE49-F238E27FC236}">
                <a16:creationId xmlns:a16="http://schemas.microsoft.com/office/drawing/2014/main" id="{B4C4193A-F81D-C747-A779-017232F0B75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44077" y="1231901"/>
            <a:ext cx="0" cy="505671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6D29BB20-63AB-8E42-B8B5-854343C3C96E}"/>
              </a:ext>
            </a:extLst>
          </p:cNvPr>
          <p:cNvCxnSpPr>
            <a:cxnSpLocks/>
          </p:cNvCxnSpPr>
          <p:nvPr/>
        </p:nvCxnSpPr>
        <p:spPr bwMode="auto">
          <a:xfrm flipV="1">
            <a:off x="6479017" y="2653864"/>
            <a:ext cx="1589333" cy="342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7" name="Rectangle 66">
            <a:extLst>
              <a:ext uri="{FF2B5EF4-FFF2-40B4-BE49-F238E27FC236}">
                <a16:creationId xmlns:a16="http://schemas.microsoft.com/office/drawing/2014/main" id="{9B9A73F1-F4E7-FA4D-AD72-9C0D600B127C}"/>
              </a:ext>
            </a:extLst>
          </p:cNvPr>
          <p:cNvSpPr/>
          <p:nvPr/>
        </p:nvSpPr>
        <p:spPr bwMode="auto">
          <a:xfrm>
            <a:off x="9262448" y="1457957"/>
            <a:ext cx="1013634" cy="3354048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8B95A49-0323-E24D-A2D0-DB5738023841}"/>
              </a:ext>
            </a:extLst>
          </p:cNvPr>
          <p:cNvSpPr txBox="1"/>
          <p:nvPr/>
        </p:nvSpPr>
        <p:spPr>
          <a:xfrm>
            <a:off x="8782114" y="818333"/>
            <a:ext cx="2987955" cy="369310"/>
          </a:xfrm>
          <a:prstGeom prst="rect">
            <a:avLst/>
          </a:prstGeom>
          <a:noFill/>
        </p:spPr>
        <p:txBody>
          <a:bodyPr lIns="121899" tIns="60949" rIns="121899" bIns="60949">
            <a:spAutoFit/>
          </a:bodyPr>
          <a:lstStyle/>
          <a:p>
            <a:pPr>
              <a:defRPr/>
            </a:pPr>
            <a:r>
              <a:rPr lang="en-US" sz="1600">
                <a:solidFill>
                  <a:schemeClr val="tx1">
                    <a:lumMod val="50000"/>
                  </a:schemeClr>
                </a:solidFill>
              </a:rPr>
              <a:t>REGIONAL LOGOS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A5B7C6E-A342-8E47-A895-FD0E913C5399}"/>
              </a:ext>
            </a:extLst>
          </p:cNvPr>
          <p:cNvSpPr txBox="1"/>
          <p:nvPr/>
        </p:nvSpPr>
        <p:spPr>
          <a:xfrm>
            <a:off x="9306518" y="1301079"/>
            <a:ext cx="833749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19F1302-7295-4C43-850C-0A123EC820C7}"/>
              </a:ext>
            </a:extLst>
          </p:cNvPr>
          <p:cNvSpPr txBox="1"/>
          <p:nvPr/>
        </p:nvSpPr>
        <p:spPr>
          <a:xfrm>
            <a:off x="10188938" y="1301079"/>
            <a:ext cx="835865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71" name="TextBox 31">
            <a:extLst>
              <a:ext uri="{FF2B5EF4-FFF2-40B4-BE49-F238E27FC236}">
                <a16:creationId xmlns:a16="http://schemas.microsoft.com/office/drawing/2014/main" id="{A04A3AC7-E49A-3A44-B511-CFF7FA9ADF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2317" y="1486131"/>
            <a:ext cx="136277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AMERICA</a:t>
            </a:r>
          </a:p>
        </p:txBody>
      </p:sp>
      <p:sp>
        <p:nvSpPr>
          <p:cNvPr id="72" name="TextBox 32">
            <a:extLst>
              <a:ext uri="{FF2B5EF4-FFF2-40B4-BE49-F238E27FC236}">
                <a16:creationId xmlns:a16="http://schemas.microsoft.com/office/drawing/2014/main" id="{06E0BE15-6ABD-984C-B0F0-C38779C047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2318" y="2353965"/>
            <a:ext cx="136701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LATAM</a:t>
            </a:r>
          </a:p>
        </p:txBody>
      </p:sp>
      <p:sp>
        <p:nvSpPr>
          <p:cNvPr id="73" name="TextBox 50">
            <a:extLst>
              <a:ext uri="{FF2B5EF4-FFF2-40B4-BE49-F238E27FC236}">
                <a16:creationId xmlns:a16="http://schemas.microsoft.com/office/drawing/2014/main" id="{83B50171-5085-EE4A-90DB-CBE66A82DF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2318" y="3168881"/>
            <a:ext cx="136701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APAC</a:t>
            </a:r>
          </a:p>
        </p:txBody>
      </p:sp>
      <p:sp>
        <p:nvSpPr>
          <p:cNvPr id="74" name="TextBox 53">
            <a:extLst>
              <a:ext uri="{FF2B5EF4-FFF2-40B4-BE49-F238E27FC236}">
                <a16:creationId xmlns:a16="http://schemas.microsoft.com/office/drawing/2014/main" id="{266899F7-D7A1-7946-88E2-5FC250FBC3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2318" y="3966865"/>
            <a:ext cx="136701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EMEA</a:t>
            </a:r>
          </a:p>
        </p:txBody>
      </p:sp>
      <p:pic>
        <p:nvPicPr>
          <p:cNvPr id="75" name="Picture 57" descr="Regional-America.emf">
            <a:extLst>
              <a:ext uri="{FF2B5EF4-FFF2-40B4-BE49-F238E27FC236}">
                <a16:creationId xmlns:a16="http://schemas.microsoft.com/office/drawing/2014/main" id="{02A9B15B-CD28-5F4A-9721-308809B0A6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2847" y="1582452"/>
            <a:ext cx="633141" cy="67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Picture 58">
            <a:extLst>
              <a:ext uri="{FF2B5EF4-FFF2-40B4-BE49-F238E27FC236}">
                <a16:creationId xmlns:a16="http://schemas.microsoft.com/office/drawing/2014/main" id="{1F355628-2455-6544-9213-0D3750FE67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4341" y="1544776"/>
            <a:ext cx="633141" cy="67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60">
            <a:extLst>
              <a:ext uri="{FF2B5EF4-FFF2-40B4-BE49-F238E27FC236}">
                <a16:creationId xmlns:a16="http://schemas.microsoft.com/office/drawing/2014/main" id="{39839F63-F574-0E43-949D-CB6ED5856C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3038" y="2301727"/>
            <a:ext cx="551671" cy="789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Picture 62">
            <a:extLst>
              <a:ext uri="{FF2B5EF4-FFF2-40B4-BE49-F238E27FC236}">
                <a16:creationId xmlns:a16="http://schemas.microsoft.com/office/drawing/2014/main" id="{C42EAC27-350E-CE4B-BACA-3B28EC442A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040" y="3145810"/>
            <a:ext cx="602880" cy="766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63">
            <a:extLst>
              <a:ext uri="{FF2B5EF4-FFF2-40B4-BE49-F238E27FC236}">
                <a16:creationId xmlns:a16="http://schemas.microsoft.com/office/drawing/2014/main" id="{2C21EBCF-1EC7-1541-B285-D7D40F966E5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908" y="4012795"/>
            <a:ext cx="547017" cy="700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64">
            <a:extLst>
              <a:ext uri="{FF2B5EF4-FFF2-40B4-BE49-F238E27FC236}">
                <a16:creationId xmlns:a16="http://schemas.microsoft.com/office/drawing/2014/main" id="{AB9EED73-C486-9848-AD26-9E94019296E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4973" y="4012441"/>
            <a:ext cx="547017" cy="700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Picture 65">
            <a:extLst>
              <a:ext uri="{FF2B5EF4-FFF2-40B4-BE49-F238E27FC236}">
                <a16:creationId xmlns:a16="http://schemas.microsoft.com/office/drawing/2014/main" id="{31A793C4-B458-924F-AD9A-00AF308CD80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0159" y="2303164"/>
            <a:ext cx="551671" cy="786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66">
            <a:extLst>
              <a:ext uri="{FF2B5EF4-FFF2-40B4-BE49-F238E27FC236}">
                <a16:creationId xmlns:a16="http://schemas.microsoft.com/office/drawing/2014/main" id="{D5AFAB82-3951-0848-B888-E51F927FC84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7400" y="3144571"/>
            <a:ext cx="600554" cy="766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17A418D4-7CC9-E546-A3E9-993587E2258D}"/>
              </a:ext>
            </a:extLst>
          </p:cNvPr>
          <p:cNvCxnSpPr/>
          <p:nvPr/>
        </p:nvCxnSpPr>
        <p:spPr bwMode="auto">
          <a:xfrm flipV="1">
            <a:off x="8028059" y="2307616"/>
            <a:ext cx="4162355" cy="802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89A2EB81-9F99-2544-9428-4DCD8D3E15A4}"/>
              </a:ext>
            </a:extLst>
          </p:cNvPr>
          <p:cNvCxnSpPr/>
          <p:nvPr/>
        </p:nvCxnSpPr>
        <p:spPr bwMode="auto">
          <a:xfrm flipV="1">
            <a:off x="8037002" y="3139778"/>
            <a:ext cx="4162355" cy="802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44D5AC60-6393-354E-98BD-55C91FAF49E3}"/>
              </a:ext>
            </a:extLst>
          </p:cNvPr>
          <p:cNvCxnSpPr/>
          <p:nvPr/>
        </p:nvCxnSpPr>
        <p:spPr bwMode="auto">
          <a:xfrm flipV="1">
            <a:off x="8045945" y="3953705"/>
            <a:ext cx="4162355" cy="802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81EEDB81-6464-B444-A4DA-9F83C6A35748}"/>
              </a:ext>
            </a:extLst>
          </p:cNvPr>
          <p:cNvCxnSpPr/>
          <p:nvPr/>
        </p:nvCxnSpPr>
        <p:spPr bwMode="auto">
          <a:xfrm flipV="1">
            <a:off x="8045945" y="4803408"/>
            <a:ext cx="4162355" cy="802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7" name="TextBox 16">
            <a:extLst>
              <a:ext uri="{FF2B5EF4-FFF2-40B4-BE49-F238E27FC236}">
                <a16:creationId xmlns:a16="http://schemas.microsoft.com/office/drawing/2014/main" id="{3087D08A-9CA4-804A-9701-6E8F815BDF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818" y="4858440"/>
            <a:ext cx="159204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AI-driven Security Operations</a:t>
            </a:r>
          </a:p>
        </p:txBody>
      </p:sp>
      <p:pic>
        <p:nvPicPr>
          <p:cNvPr id="88" name="Picture 87">
            <a:extLst>
              <a:ext uri="{FF2B5EF4-FFF2-40B4-BE49-F238E27FC236}">
                <a16:creationId xmlns:a16="http://schemas.microsoft.com/office/drawing/2014/main" id="{3E8F94BB-FD5C-654D-BBE2-EC60875A605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14467" y="5337263"/>
            <a:ext cx="624336" cy="624336"/>
          </a:xfrm>
          <a:prstGeom prst="rect">
            <a:avLst/>
          </a:prstGeom>
        </p:spPr>
      </p:pic>
      <p:sp>
        <p:nvSpPr>
          <p:cNvPr id="89" name="TextBox 16">
            <a:extLst>
              <a:ext uri="{FF2B5EF4-FFF2-40B4-BE49-F238E27FC236}">
                <a16:creationId xmlns:a16="http://schemas.microsoft.com/office/drawing/2014/main" id="{72F31A29-466D-6F40-A93A-59BDEAA772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0035" y="3610110"/>
            <a:ext cx="160137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Zero-trust Network Access</a:t>
            </a:r>
          </a:p>
        </p:txBody>
      </p:sp>
      <p:pic>
        <p:nvPicPr>
          <p:cNvPr id="90" name="Picture 89">
            <a:extLst>
              <a:ext uri="{FF2B5EF4-FFF2-40B4-BE49-F238E27FC236}">
                <a16:creationId xmlns:a16="http://schemas.microsoft.com/office/drawing/2014/main" id="{289B4D65-D3D9-1340-9556-30EFE44F577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25014" y="4088933"/>
            <a:ext cx="624336" cy="624336"/>
          </a:xfrm>
          <a:prstGeom prst="rect">
            <a:avLst/>
          </a:prstGeom>
        </p:spPr>
      </p:pic>
      <p:sp>
        <p:nvSpPr>
          <p:cNvPr id="91" name="TextBox 16">
            <a:extLst>
              <a:ext uri="{FF2B5EF4-FFF2-40B4-BE49-F238E27FC236}">
                <a16:creationId xmlns:a16="http://schemas.microsoft.com/office/drawing/2014/main" id="{E6C6682A-6D81-5241-B6DA-8D92E578C2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6948" y="3610110"/>
            <a:ext cx="160244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Dynamic Cloud Security</a:t>
            </a:r>
          </a:p>
        </p:txBody>
      </p:sp>
      <p:pic>
        <p:nvPicPr>
          <p:cNvPr id="92" name="Picture 91">
            <a:extLst>
              <a:ext uri="{FF2B5EF4-FFF2-40B4-BE49-F238E27FC236}">
                <a16:creationId xmlns:a16="http://schemas.microsoft.com/office/drawing/2014/main" id="{DBF3BA15-DED2-5E40-8AD9-F5E5D1EB79B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72994" y="4088933"/>
            <a:ext cx="624336" cy="624336"/>
          </a:xfrm>
          <a:prstGeom prst="rect">
            <a:avLst/>
          </a:prstGeom>
        </p:spPr>
      </p:pic>
      <p:sp>
        <p:nvSpPr>
          <p:cNvPr id="93" name="TextBox 16">
            <a:extLst>
              <a:ext uri="{FF2B5EF4-FFF2-40B4-BE49-F238E27FC236}">
                <a16:creationId xmlns:a16="http://schemas.microsoft.com/office/drawing/2014/main" id="{BFD5D65B-BF1D-9646-9B23-FD30719A64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818" y="3610110"/>
            <a:ext cx="159204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Network-driven Security</a:t>
            </a:r>
          </a:p>
        </p:txBody>
      </p:sp>
      <p:pic>
        <p:nvPicPr>
          <p:cNvPr id="94" name="Picture 93">
            <a:extLst>
              <a:ext uri="{FF2B5EF4-FFF2-40B4-BE49-F238E27FC236}">
                <a16:creationId xmlns:a16="http://schemas.microsoft.com/office/drawing/2014/main" id="{F6ACB0D7-DD64-5B4A-A0BA-8D1F93837D6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14467" y="4088933"/>
            <a:ext cx="624336" cy="624336"/>
          </a:xfrm>
          <a:prstGeom prst="rect">
            <a:avLst/>
          </a:prstGeom>
        </p:spPr>
      </p:pic>
      <p:sp>
        <p:nvSpPr>
          <p:cNvPr id="95" name="TextBox 16">
            <a:extLst>
              <a:ext uri="{FF2B5EF4-FFF2-40B4-BE49-F238E27FC236}">
                <a16:creationId xmlns:a16="http://schemas.microsoft.com/office/drawing/2014/main" id="{E3FBD2F6-59CA-464D-8D36-19EE7F64A2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6063" y="4858440"/>
            <a:ext cx="159204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Partner </a:t>
            </a:r>
            <a:br>
              <a:rPr lang="en-US" sz="1100">
                <a:solidFill>
                  <a:srgbClr val="404040"/>
                </a:solidFill>
                <a:cs typeface="Helvetica 55 Roman" charset="0"/>
              </a:rPr>
            </a:br>
            <a:r>
              <a:rPr lang="en-US" sz="1100">
                <a:solidFill>
                  <a:srgbClr val="404040"/>
                </a:solidFill>
                <a:cs typeface="Helvetica 55 Roman" charset="0"/>
              </a:rPr>
              <a:t>Ecosystem</a:t>
            </a:r>
          </a:p>
        </p:txBody>
      </p:sp>
      <p:pic>
        <p:nvPicPr>
          <p:cNvPr id="96" name="Picture 95">
            <a:extLst>
              <a:ext uri="{FF2B5EF4-FFF2-40B4-BE49-F238E27FC236}">
                <a16:creationId xmlns:a16="http://schemas.microsoft.com/office/drawing/2014/main" id="{3C471D88-29C4-0D46-AF0D-97F369614C5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021712" y="5337263"/>
            <a:ext cx="624336" cy="624336"/>
          </a:xfrm>
          <a:prstGeom prst="rect">
            <a:avLst/>
          </a:prstGeom>
        </p:spPr>
      </p:pic>
      <p:pic>
        <p:nvPicPr>
          <p:cNvPr id="97" name="Picture 96" descr="icon-powerful.png">
            <a:extLst>
              <a:ext uri="{FF2B5EF4-FFF2-40B4-BE49-F238E27FC236}">
                <a16:creationId xmlns:a16="http://schemas.microsoft.com/office/drawing/2014/main" id="{0BEC7094-88BE-AF45-8975-A835EB12D65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986" y="5375948"/>
            <a:ext cx="624336" cy="640080"/>
          </a:xfrm>
          <a:prstGeom prst="rect">
            <a:avLst/>
          </a:prstGeom>
        </p:spPr>
      </p:pic>
      <p:pic>
        <p:nvPicPr>
          <p:cNvPr id="98" name="Picture 97" descr="icon-broad.png">
            <a:extLst>
              <a:ext uri="{FF2B5EF4-FFF2-40B4-BE49-F238E27FC236}">
                <a16:creationId xmlns:a16="http://schemas.microsoft.com/office/drawing/2014/main" id="{E99BCCB6-9E78-114F-81A4-995C937AAD8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4813" y="1857826"/>
            <a:ext cx="695979" cy="640080"/>
          </a:xfrm>
          <a:prstGeom prst="rect">
            <a:avLst/>
          </a:prstGeom>
        </p:spPr>
      </p:pic>
      <p:pic>
        <p:nvPicPr>
          <p:cNvPr id="99" name="Picture 98" descr="icon-automated.png">
            <a:extLst>
              <a:ext uri="{FF2B5EF4-FFF2-40B4-BE49-F238E27FC236}">
                <a16:creationId xmlns:a16="http://schemas.microsoft.com/office/drawing/2014/main" id="{FFAA3F3C-C92F-5A44-80A1-226D8C997DA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9825" y="4220606"/>
            <a:ext cx="715630" cy="640080"/>
          </a:xfrm>
          <a:prstGeom prst="rect">
            <a:avLst/>
          </a:prstGeom>
        </p:spPr>
      </p:pic>
      <p:pic>
        <p:nvPicPr>
          <p:cNvPr id="100" name="Picture 99" descr="icon-integrated.png">
            <a:extLst>
              <a:ext uri="{FF2B5EF4-FFF2-40B4-BE49-F238E27FC236}">
                <a16:creationId xmlns:a16="http://schemas.microsoft.com/office/drawing/2014/main" id="{1D69F493-F351-3B45-9BE0-C44333A2141F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5867" y="3054542"/>
            <a:ext cx="715580" cy="640080"/>
          </a:xfrm>
          <a:prstGeom prst="rect">
            <a:avLst/>
          </a:prstGeom>
        </p:spPr>
      </p:pic>
      <p:sp>
        <p:nvSpPr>
          <p:cNvPr id="101" name="TextBox 16">
            <a:extLst>
              <a:ext uri="{FF2B5EF4-FFF2-40B4-BE49-F238E27FC236}">
                <a16:creationId xmlns:a16="http://schemas.microsoft.com/office/drawing/2014/main" id="{854DBC64-9972-A449-83AA-7C06078BE0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9745" y="5071253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Powerful</a:t>
            </a:r>
          </a:p>
        </p:txBody>
      </p:sp>
      <p:sp>
        <p:nvSpPr>
          <p:cNvPr id="102" name="TextBox 16">
            <a:extLst>
              <a:ext uri="{FF2B5EF4-FFF2-40B4-BE49-F238E27FC236}">
                <a16:creationId xmlns:a16="http://schemas.microsoft.com/office/drawing/2014/main" id="{DC75AB3C-4CDA-244F-94BB-A9230A7F68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2523" y="1485834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Broad</a:t>
            </a:r>
          </a:p>
        </p:txBody>
      </p:sp>
      <p:sp>
        <p:nvSpPr>
          <p:cNvPr id="103" name="TextBox 16">
            <a:extLst>
              <a:ext uri="{FF2B5EF4-FFF2-40B4-BE49-F238E27FC236}">
                <a16:creationId xmlns:a16="http://schemas.microsoft.com/office/drawing/2014/main" id="{DA5672C1-0F80-9642-AC5C-1E8FB86231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7275" y="3874347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Automated</a:t>
            </a:r>
          </a:p>
        </p:txBody>
      </p:sp>
      <p:sp>
        <p:nvSpPr>
          <p:cNvPr id="104" name="TextBox 16">
            <a:extLst>
              <a:ext uri="{FF2B5EF4-FFF2-40B4-BE49-F238E27FC236}">
                <a16:creationId xmlns:a16="http://schemas.microsoft.com/office/drawing/2014/main" id="{DE88BB60-3FD0-5043-B429-AE124B07DF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4056" y="2670782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Integrated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801E2612-476E-0543-A13B-8519F06F1BA9}"/>
              </a:ext>
            </a:extLst>
          </p:cNvPr>
          <p:cNvSpPr txBox="1"/>
          <p:nvPr/>
        </p:nvSpPr>
        <p:spPr>
          <a:xfrm>
            <a:off x="1770675" y="818333"/>
            <a:ext cx="3685292" cy="369310"/>
          </a:xfrm>
          <a:prstGeom prst="rect">
            <a:avLst/>
          </a:prstGeom>
          <a:noFill/>
        </p:spPr>
        <p:txBody>
          <a:bodyPr wrap="square" lIns="121899" tIns="60949" rIns="121899" bIns="60949">
            <a:spAutoFit/>
          </a:bodyPr>
          <a:lstStyle/>
          <a:p>
            <a:pPr algn="ctr">
              <a:defRPr/>
            </a:pPr>
            <a:r>
              <a:rPr lang="en-US" sz="1600">
                <a:solidFill>
                  <a:schemeClr val="tx1">
                    <a:lumMod val="50000"/>
                  </a:schemeClr>
                </a:solidFill>
              </a:rPr>
              <a:t>SECURITY FABRIC  PILLARS</a:t>
            </a:r>
          </a:p>
        </p:txBody>
      </p:sp>
      <p:sp>
        <p:nvSpPr>
          <p:cNvPr id="107" name="TextBox 16">
            <a:extLst>
              <a:ext uri="{FF2B5EF4-FFF2-40B4-BE49-F238E27FC236}">
                <a16:creationId xmlns:a16="http://schemas.microsoft.com/office/drawing/2014/main" id="{0ECABF72-005D-6749-9C76-BA28B4DD55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4076" y="4858440"/>
            <a:ext cx="159204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Fabric </a:t>
            </a:r>
            <a:br>
              <a:rPr lang="en-US" sz="1100">
                <a:solidFill>
                  <a:srgbClr val="404040"/>
                </a:solidFill>
                <a:cs typeface="Helvetica 55 Roman" charset="0"/>
              </a:rPr>
            </a:br>
            <a:r>
              <a:rPr lang="en-US" sz="1100">
                <a:solidFill>
                  <a:srgbClr val="404040"/>
                </a:solidFill>
                <a:cs typeface="Helvetica 55 Roman" charset="0"/>
              </a:rPr>
              <a:t>Management</a:t>
            </a:r>
          </a:p>
        </p:txBody>
      </p:sp>
      <p:pic>
        <p:nvPicPr>
          <p:cNvPr id="108" name="Picture 107">
            <a:extLst>
              <a:ext uri="{FF2B5EF4-FFF2-40B4-BE49-F238E27FC236}">
                <a16:creationId xmlns:a16="http://schemas.microsoft.com/office/drawing/2014/main" id="{996ECEDD-C169-DE4A-9A0C-46187E7E9FE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099725" y="5337263"/>
            <a:ext cx="624336" cy="624336"/>
          </a:xfrm>
          <a:prstGeom prst="rect">
            <a:avLst/>
          </a:prstGeom>
        </p:spPr>
      </p:pic>
      <p:sp>
        <p:nvSpPr>
          <p:cNvPr id="109" name="TextBox 16">
            <a:extLst>
              <a:ext uri="{FF2B5EF4-FFF2-40B4-BE49-F238E27FC236}">
                <a16:creationId xmlns:a16="http://schemas.microsoft.com/office/drawing/2014/main" id="{C1497ABC-009F-8442-8748-96F64E9CAE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818" y="2123143"/>
            <a:ext cx="159204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>
                <a:cs typeface="Helvetica 55 Roman" charset="0"/>
              </a:rPr>
              <a:t>Fortinet Security Fabric</a:t>
            </a:r>
          </a:p>
        </p:txBody>
      </p:sp>
      <p:pic>
        <p:nvPicPr>
          <p:cNvPr id="110" name="Picture 109">
            <a:extLst>
              <a:ext uri="{FF2B5EF4-FFF2-40B4-BE49-F238E27FC236}">
                <a16:creationId xmlns:a16="http://schemas.microsoft.com/office/drawing/2014/main" id="{777969A1-2D1D-8E49-9701-8107AE51C448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855780" y="1806764"/>
            <a:ext cx="1196504" cy="1196504"/>
          </a:xfrm>
          <a:prstGeom prst="rect">
            <a:avLst/>
          </a:prstGeom>
        </p:spPr>
      </p:pic>
      <p:sp>
        <p:nvSpPr>
          <p:cNvPr id="111" name="Rectangle 110">
            <a:extLst>
              <a:ext uri="{FF2B5EF4-FFF2-40B4-BE49-F238E27FC236}">
                <a16:creationId xmlns:a16="http://schemas.microsoft.com/office/drawing/2014/main" id="{3616B1CB-04A4-3B48-93B4-2930BC51E18A}"/>
              </a:ext>
            </a:extLst>
          </p:cNvPr>
          <p:cNvSpPr/>
          <p:nvPr/>
        </p:nvSpPr>
        <p:spPr>
          <a:xfrm>
            <a:off x="2546433" y="1456267"/>
            <a:ext cx="1935422" cy="197273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300"/>
              </a:spcBef>
            </a:pPr>
            <a:endParaRPr lang="en-US" sz="1400" err="1"/>
          </a:p>
        </p:txBody>
      </p:sp>
      <p:pic>
        <p:nvPicPr>
          <p:cNvPr id="112" name="Picture 111">
            <a:extLst>
              <a:ext uri="{FF2B5EF4-FFF2-40B4-BE49-F238E27FC236}">
                <a16:creationId xmlns:a16="http://schemas.microsoft.com/office/drawing/2014/main" id="{1DC242CF-CC02-2B42-921F-8EC4034756CE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896198" y="1806764"/>
            <a:ext cx="1196504" cy="1196504"/>
          </a:xfrm>
          <a:prstGeom prst="rect">
            <a:avLst/>
          </a:prstGeom>
        </p:spPr>
      </p:pic>
      <p:sp>
        <p:nvSpPr>
          <p:cNvPr id="113" name="TextBox 112">
            <a:extLst>
              <a:ext uri="{FF2B5EF4-FFF2-40B4-BE49-F238E27FC236}">
                <a16:creationId xmlns:a16="http://schemas.microsoft.com/office/drawing/2014/main" id="{85D6FF0B-32DE-DB45-929A-3E79C4B7F5EC}"/>
              </a:ext>
            </a:extLst>
          </p:cNvPr>
          <p:cNvSpPr txBox="1"/>
          <p:nvPr/>
        </p:nvSpPr>
        <p:spPr>
          <a:xfrm>
            <a:off x="3043376" y="1301079"/>
            <a:ext cx="833749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2C3AB4B7-1EC8-B441-BCEE-606C30D15E0A}"/>
              </a:ext>
            </a:extLst>
          </p:cNvPr>
          <p:cNvSpPr txBox="1"/>
          <p:nvPr/>
        </p:nvSpPr>
        <p:spPr>
          <a:xfrm>
            <a:off x="4963795" y="1301079"/>
            <a:ext cx="835865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115" name="Title 1">
            <a:extLst>
              <a:ext uri="{FF2B5EF4-FFF2-40B4-BE49-F238E27FC236}">
                <a16:creationId xmlns:a16="http://schemas.microsoft.com/office/drawing/2014/main" id="{E87C49BD-4027-3743-90FC-C7A497F3E23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11031" y="275168"/>
            <a:ext cx="9484429" cy="565151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</a:bodyPr>
          <a:lstStyle/>
          <a:p>
            <a:r>
              <a:rPr lang="en-US" sz="2400" dirty="0">
                <a:solidFill>
                  <a:srgbClr val="FF0000"/>
                </a:solidFill>
                <a:latin typeface="Arial" charset="0"/>
              </a:rPr>
              <a:t>Fortinet Security Fabric and Regional Logos</a:t>
            </a:r>
            <a:endParaRPr lang="en-US" sz="24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093164"/>
      </p:ext>
    </p:extLst>
  </p:cSld>
  <p:clrMapOvr>
    <a:masterClrMapping/>
  </p:clrMapOvr>
  <p:transition>
    <p:wipe dir="r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riangle 53">
            <a:extLst>
              <a:ext uri="{FF2B5EF4-FFF2-40B4-BE49-F238E27FC236}">
                <a16:creationId xmlns:a16="http://schemas.microsoft.com/office/drawing/2014/main" id="{F79218BF-488A-5146-8B3E-615C5EA1EA1E}"/>
              </a:ext>
            </a:extLst>
          </p:cNvPr>
          <p:cNvSpPr/>
          <p:nvPr/>
        </p:nvSpPr>
        <p:spPr>
          <a:xfrm rot="10800000">
            <a:off x="5806863" y="5622029"/>
            <a:ext cx="1678031" cy="297461"/>
          </a:xfrm>
          <a:prstGeom prst="triangle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300"/>
              </a:spcBef>
            </a:pPr>
            <a:endParaRPr lang="en-US" sz="1400" dirty="0" err="1"/>
          </a:p>
        </p:txBody>
      </p:sp>
      <p:pic>
        <p:nvPicPr>
          <p:cNvPr id="44054" name="Picture 4" descr="Generic_VM_Fla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7619" y="4671785"/>
            <a:ext cx="505751" cy="505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55" name="Picture 6" descr="Generic_VM_Fla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6995" y="4671785"/>
            <a:ext cx="503635" cy="505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56" name="Picture 7" descr="Generic_VM_Fla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828" y="4671785"/>
            <a:ext cx="505752" cy="505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57" name="Picture 8" descr="Hyperviso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436" y="5260218"/>
            <a:ext cx="2351004" cy="3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5466017" y="5281385"/>
            <a:ext cx="2321379" cy="338667"/>
          </a:xfrm>
          <a:prstGeom prst="rect">
            <a:avLst/>
          </a:prstGeom>
          <a:noFill/>
        </p:spPr>
        <p:txBody>
          <a:bodyPr lIns="121899" tIns="60949" rIns="121899" bIns="60949">
            <a:spAutoFit/>
          </a:bodyPr>
          <a:lstStyle/>
          <a:p>
            <a:pPr algn="ctr">
              <a:defRPr/>
            </a:pPr>
            <a:r>
              <a:rPr lang="en-US" sz="1400" dirty="0"/>
              <a:t>Hypervisor</a:t>
            </a:r>
          </a:p>
        </p:txBody>
      </p:sp>
      <p:pic>
        <p:nvPicPr>
          <p:cNvPr id="44060" name="Picture 1" descr="1u_Server_Fla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6956" y="5842300"/>
            <a:ext cx="1379707" cy="162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61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017" y="4682368"/>
            <a:ext cx="490939" cy="491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62" name="TextBox 13"/>
          <p:cNvSpPr txBox="1">
            <a:spLocks noChangeArrowheads="1"/>
          </p:cNvSpPr>
          <p:nvPr/>
        </p:nvSpPr>
        <p:spPr bwMode="auto">
          <a:xfrm>
            <a:off x="5389837" y="4187067"/>
            <a:ext cx="21563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Virtual Products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5443155" y="1222384"/>
            <a:ext cx="1377335" cy="1915574"/>
            <a:chOff x="10246623" y="933054"/>
            <a:chExt cx="1458004" cy="2027767"/>
          </a:xfrm>
        </p:grpSpPr>
        <p:pic>
          <p:nvPicPr>
            <p:cNvPr id="42" name="Picture 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46624" y="1555354"/>
              <a:ext cx="1458003" cy="1405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46623" y="933054"/>
              <a:ext cx="948020" cy="1107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2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54492" y="1235737"/>
              <a:ext cx="950135" cy="1109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3"/>
          <p:cNvGrpSpPr/>
          <p:nvPr/>
        </p:nvGrpSpPr>
        <p:grpSpPr>
          <a:xfrm>
            <a:off x="6960266" y="1223240"/>
            <a:ext cx="1853106" cy="2197512"/>
            <a:chOff x="9722365" y="2368457"/>
            <a:chExt cx="1961640" cy="2326217"/>
          </a:xfrm>
        </p:grpSpPr>
        <p:pic>
          <p:nvPicPr>
            <p:cNvPr id="45" name="Picture 4" descr="ISO_3u_Hypervisor.pn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22365" y="2990758"/>
              <a:ext cx="1961640" cy="170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30830" y="2368457"/>
              <a:ext cx="945904" cy="1107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32349" y="2664791"/>
              <a:ext cx="945903" cy="1107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2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33868" y="2969592"/>
              <a:ext cx="950137" cy="1111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oup 4"/>
          <p:cNvGrpSpPr/>
          <p:nvPr/>
        </p:nvGrpSpPr>
        <p:grpSpPr>
          <a:xfrm>
            <a:off x="8961145" y="1222384"/>
            <a:ext cx="2344868" cy="2489446"/>
            <a:chOff x="9275632" y="3846393"/>
            <a:chExt cx="2482204" cy="2635250"/>
          </a:xfrm>
        </p:grpSpPr>
        <p:pic>
          <p:nvPicPr>
            <p:cNvPr id="49" name="Picture 5" descr="ISO_4u_Hypervisor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75633" y="4468694"/>
              <a:ext cx="2482203" cy="2012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1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75632" y="3846393"/>
              <a:ext cx="948020" cy="1107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1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87733" y="4149077"/>
              <a:ext cx="945903" cy="1107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1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97717" y="4451760"/>
              <a:ext cx="945904" cy="1107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Picture 2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07701" y="4765027"/>
              <a:ext cx="950135" cy="1109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" name="Picture 5" descr="VM-Dk-editable.em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7758" y="4666620"/>
            <a:ext cx="1009650" cy="1096262"/>
          </a:xfrm>
          <a:prstGeom prst="rect">
            <a:avLst/>
          </a:prstGeom>
        </p:spPr>
      </p:pic>
      <p:pic>
        <p:nvPicPr>
          <p:cNvPr id="7" name="Picture 6" descr="VM-Lt-editable.em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4816" y="4663071"/>
            <a:ext cx="1005742" cy="108955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398859" y="5228223"/>
            <a:ext cx="783237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2347702" lon="3026488" rev="237363"/>
              </a:camera>
              <a:lightRig rig="threePt" dir="t"/>
            </a:scene3d>
          </a:bodyPr>
          <a:lstStyle/>
          <a:p>
            <a:r>
              <a:rPr lang="en-US" sz="1200" b="1" dirty="0">
                <a:solidFill>
                  <a:srgbClr val="FFFFFF"/>
                </a:solidFill>
              </a:rPr>
              <a:t>Editable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9491059" y="5202823"/>
            <a:ext cx="783237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2347702" lon="3026488" rev="237363"/>
              </a:camera>
              <a:lightRig rig="threePt" dir="t"/>
            </a:scene3d>
          </a:bodyPr>
          <a:lstStyle/>
          <a:p>
            <a:r>
              <a:rPr lang="en-US" sz="1200" b="1" dirty="0"/>
              <a:t>Editable</a:t>
            </a:r>
          </a:p>
        </p:txBody>
      </p:sp>
      <p:sp>
        <p:nvSpPr>
          <p:cNvPr id="9" name="Rectangle 8"/>
          <p:cNvSpPr/>
          <p:nvPr/>
        </p:nvSpPr>
        <p:spPr bwMode="invGray">
          <a:xfrm>
            <a:off x="8202008" y="4447172"/>
            <a:ext cx="2679700" cy="1517650"/>
          </a:xfrm>
          <a:prstGeom prst="rect">
            <a:avLst/>
          </a:prstGeom>
          <a:noFill/>
          <a:ln w="28575" cmpd="sng">
            <a:solidFill>
              <a:schemeClr val="accent6"/>
            </a:solidFill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0" name="Title 1">
            <a:extLst>
              <a:ext uri="{FF2B5EF4-FFF2-40B4-BE49-F238E27FC236}">
                <a16:creationId xmlns:a16="http://schemas.microsoft.com/office/drawing/2014/main" id="{AFAF801C-D9FE-3047-B1DD-1C87B11AE5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031" y="306918"/>
            <a:ext cx="9985949" cy="45508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dirty="0">
                <a:solidFill>
                  <a:srgbClr val="FF0000"/>
                </a:solidFill>
                <a:latin typeface="Arial" charset="0"/>
              </a:rPr>
              <a:t>Fortinet Security Fabric </a:t>
            </a:r>
            <a:r>
              <a:rPr lang="en-US" sz="2400" dirty="0">
                <a:latin typeface="Arial" charset="0"/>
              </a:rPr>
              <a:t>– </a:t>
            </a:r>
            <a:r>
              <a:rPr lang="en-US" sz="2400" dirty="0"/>
              <a:t>Virtual Components</a:t>
            </a:r>
            <a:endParaRPr lang="en-US" sz="2400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79" name="Picture 18">
            <a:extLst>
              <a:ext uri="{FF2B5EF4-FFF2-40B4-BE49-F238E27FC236}">
                <a16:creationId xmlns:a16="http://schemas.microsoft.com/office/drawing/2014/main" id="{568D0DA2-CB98-1A4F-A89D-85ED645C0DF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1410" y="4431835"/>
            <a:ext cx="950135" cy="110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19">
            <a:extLst>
              <a:ext uri="{FF2B5EF4-FFF2-40B4-BE49-F238E27FC236}">
                <a16:creationId xmlns:a16="http://schemas.microsoft.com/office/drawing/2014/main" id="{6BB5ECFF-7901-CE48-8B9C-2EEDE009EB3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104" y="4431835"/>
            <a:ext cx="950137" cy="110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Picture 21">
            <a:extLst>
              <a:ext uri="{FF2B5EF4-FFF2-40B4-BE49-F238E27FC236}">
                <a16:creationId xmlns:a16="http://schemas.microsoft.com/office/drawing/2014/main" id="{E3049287-7D84-A647-9A8F-B48DC4AC2BA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198" y="5293076"/>
            <a:ext cx="950137" cy="110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22">
            <a:extLst>
              <a:ext uri="{FF2B5EF4-FFF2-40B4-BE49-F238E27FC236}">
                <a16:creationId xmlns:a16="http://schemas.microsoft.com/office/drawing/2014/main" id="{CFB632C9-11F8-5742-8B1B-6667EF36D96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895" y="5293076"/>
            <a:ext cx="950135" cy="110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">
            <a:extLst>
              <a:ext uri="{FF2B5EF4-FFF2-40B4-BE49-F238E27FC236}">
                <a16:creationId xmlns:a16="http://schemas.microsoft.com/office/drawing/2014/main" id="{6226ADA6-70CF-F344-9B2A-E6C926F71F1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31" y="1246712"/>
            <a:ext cx="94802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15">
            <a:extLst>
              <a:ext uri="{FF2B5EF4-FFF2-40B4-BE49-F238E27FC236}">
                <a16:creationId xmlns:a16="http://schemas.microsoft.com/office/drawing/2014/main" id="{968C6B0A-24E0-9540-9621-0EFD7386D03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05" y="2047544"/>
            <a:ext cx="950137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43">
            <a:extLst>
              <a:ext uri="{FF2B5EF4-FFF2-40B4-BE49-F238E27FC236}">
                <a16:creationId xmlns:a16="http://schemas.microsoft.com/office/drawing/2014/main" id="{A3171EE0-CB77-EE4B-8C80-C12A248AA33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9556" y="1227849"/>
            <a:ext cx="948020" cy="1027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47">
            <a:extLst>
              <a:ext uri="{FF2B5EF4-FFF2-40B4-BE49-F238E27FC236}">
                <a16:creationId xmlns:a16="http://schemas.microsoft.com/office/drawing/2014/main" id="{70F3C583-16A1-2C41-AD6F-63731436CE7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41173" y="2043516"/>
            <a:ext cx="948020" cy="1026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6">
            <a:extLst>
              <a:ext uri="{FF2B5EF4-FFF2-40B4-BE49-F238E27FC236}">
                <a16:creationId xmlns:a16="http://schemas.microsoft.com/office/drawing/2014/main" id="{F112C23F-83C4-E84E-9BBD-E668903D3B1E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9193" y="1235181"/>
            <a:ext cx="948020" cy="1027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18">
            <a:extLst>
              <a:ext uri="{FF2B5EF4-FFF2-40B4-BE49-F238E27FC236}">
                <a16:creationId xmlns:a16="http://schemas.microsoft.com/office/drawing/2014/main" id="{7780FBEE-39AA-2F41-B1DF-C09F0448AD3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07995" y="2043776"/>
            <a:ext cx="950137" cy="102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43">
            <a:extLst>
              <a:ext uri="{FF2B5EF4-FFF2-40B4-BE49-F238E27FC236}">
                <a16:creationId xmlns:a16="http://schemas.microsoft.com/office/drawing/2014/main" id="{56853083-BB9D-084D-9D6C-88C2549D7460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19346" y="1240917"/>
            <a:ext cx="948020" cy="1027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47">
            <a:extLst>
              <a:ext uri="{FF2B5EF4-FFF2-40B4-BE49-F238E27FC236}">
                <a16:creationId xmlns:a16="http://schemas.microsoft.com/office/drawing/2014/main" id="{8667F95E-1D84-FE4D-BBE9-33ACAED0706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69832" y="2050751"/>
            <a:ext cx="948020" cy="1027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0539606"/>
      </p:ext>
    </p:extLst>
  </p:cSld>
  <p:clrMapOvr>
    <a:masterClrMapping/>
  </p:clrMapOvr>
  <p:transition>
    <p:wipe dir="r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Rectangle 83">
            <a:extLst>
              <a:ext uri="{FF2B5EF4-FFF2-40B4-BE49-F238E27FC236}">
                <a16:creationId xmlns:a16="http://schemas.microsoft.com/office/drawing/2014/main" id="{A6221064-6565-9B4E-B11E-A8CF72BCA8EF}"/>
              </a:ext>
            </a:extLst>
          </p:cNvPr>
          <p:cNvSpPr/>
          <p:nvPr/>
        </p:nvSpPr>
        <p:spPr bwMode="auto">
          <a:xfrm>
            <a:off x="4868006" y="1544109"/>
            <a:ext cx="636951" cy="4656397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F13D1AA-2BF2-4745-ADEA-61E52062D541}"/>
              </a:ext>
            </a:extLst>
          </p:cNvPr>
          <p:cNvSpPr/>
          <p:nvPr/>
        </p:nvSpPr>
        <p:spPr bwMode="auto">
          <a:xfrm>
            <a:off x="1366417" y="1555752"/>
            <a:ext cx="636951" cy="4656397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C21B358C-2521-AC4F-8737-39EC15BE49D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z="2400">
                <a:solidFill>
                  <a:srgbClr val="FF0000"/>
                </a:solidFill>
                <a:latin typeface="Arial" charset="0"/>
              </a:rPr>
              <a:t>Services</a:t>
            </a:r>
            <a:r>
              <a:rPr lang="en-US" sz="2400">
                <a:latin typeface="Arial" charset="0"/>
              </a:rPr>
              <a:t> – Core Elements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784D40B0-570A-724E-B11F-3B1EC4824F80}"/>
              </a:ext>
            </a:extLst>
          </p:cNvPr>
          <p:cNvCxnSpPr/>
          <p:nvPr/>
        </p:nvCxnSpPr>
        <p:spPr bwMode="auto">
          <a:xfrm>
            <a:off x="1360906" y="1225553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6" name="Straight Connector 9">
            <a:extLst>
              <a:ext uri="{FF2B5EF4-FFF2-40B4-BE49-F238E27FC236}">
                <a16:creationId xmlns:a16="http://schemas.microsoft.com/office/drawing/2014/main" id="{4DA5260D-CB67-9B42-BC04-D203500AB1D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589" y="15324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FFEFF250-3AEF-4547-8344-DCD9787F20C0}"/>
              </a:ext>
            </a:extLst>
          </p:cNvPr>
          <p:cNvSpPr txBox="1"/>
          <p:nvPr/>
        </p:nvSpPr>
        <p:spPr>
          <a:xfrm>
            <a:off x="1366417" y="1280585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18032532-1057-4845-8BFE-89E2A1021899}"/>
              </a:ext>
            </a:extLst>
          </p:cNvPr>
          <p:cNvCxnSpPr/>
          <p:nvPr/>
        </p:nvCxnSpPr>
        <p:spPr bwMode="auto">
          <a:xfrm>
            <a:off x="2003367" y="12255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E66749C1-572E-AD4F-9C5C-B062582F4C05}"/>
              </a:ext>
            </a:extLst>
          </p:cNvPr>
          <p:cNvCxnSpPr>
            <a:cxnSpLocks/>
          </p:cNvCxnSpPr>
          <p:nvPr/>
        </p:nvCxnSpPr>
        <p:spPr bwMode="auto">
          <a:xfrm>
            <a:off x="1589" y="2144185"/>
            <a:ext cx="12188117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042944C8-110F-F444-AAE8-C64291068D3B}"/>
              </a:ext>
            </a:extLst>
          </p:cNvPr>
          <p:cNvSpPr txBox="1"/>
          <p:nvPr/>
        </p:nvSpPr>
        <p:spPr>
          <a:xfrm>
            <a:off x="1997019" y="1280585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pic>
        <p:nvPicPr>
          <p:cNvPr id="61" name="Picture 217">
            <a:extLst>
              <a:ext uri="{FF2B5EF4-FFF2-40B4-BE49-F238E27FC236}">
                <a16:creationId xmlns:a16="http://schemas.microsoft.com/office/drawing/2014/main" id="{C4BF57BF-B1F5-4045-AD97-07BB63FAE4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147" y="1617135"/>
            <a:ext cx="361856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D106DF07-EECD-4A4D-8742-325E6681FD99}"/>
              </a:ext>
            </a:extLst>
          </p:cNvPr>
          <p:cNvCxnSpPr/>
          <p:nvPr/>
        </p:nvCxnSpPr>
        <p:spPr bwMode="auto">
          <a:xfrm>
            <a:off x="2636085" y="12255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73" name="Picture 299">
            <a:extLst>
              <a:ext uri="{FF2B5EF4-FFF2-40B4-BE49-F238E27FC236}">
                <a16:creationId xmlns:a16="http://schemas.microsoft.com/office/drawing/2014/main" id="{4874650F-CE7D-4947-B0D7-63FA315474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026" y="2203453"/>
            <a:ext cx="459198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F18969F2-8FD7-A246-B6AE-C6C1EC5A26BE}"/>
              </a:ext>
            </a:extLst>
          </p:cNvPr>
          <p:cNvCxnSpPr/>
          <p:nvPr/>
        </p:nvCxnSpPr>
        <p:spPr bwMode="auto">
          <a:xfrm flipV="1">
            <a:off x="881" y="27114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75" name="Picture 301">
            <a:extLst>
              <a:ext uri="{FF2B5EF4-FFF2-40B4-BE49-F238E27FC236}">
                <a16:creationId xmlns:a16="http://schemas.microsoft.com/office/drawing/2014/main" id="{72D22E49-2420-784E-9C10-E9E2940BD7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361" y="2203453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D66CA1D2-A4EE-7843-B88E-54DA1B6CCB93}"/>
              </a:ext>
            </a:extLst>
          </p:cNvPr>
          <p:cNvCxnSpPr/>
          <p:nvPr/>
        </p:nvCxnSpPr>
        <p:spPr bwMode="auto">
          <a:xfrm flipV="1">
            <a:off x="1589" y="32956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3D39AE2D-1ABA-304F-8AF3-BBFC4AB65559}"/>
              </a:ext>
            </a:extLst>
          </p:cNvPr>
          <p:cNvCxnSpPr/>
          <p:nvPr/>
        </p:nvCxnSpPr>
        <p:spPr bwMode="auto">
          <a:xfrm flipV="1">
            <a:off x="881" y="3886201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DAE3D7B6-760B-594B-A8B8-C92F829979B4}"/>
              </a:ext>
            </a:extLst>
          </p:cNvPr>
          <p:cNvCxnSpPr/>
          <p:nvPr/>
        </p:nvCxnSpPr>
        <p:spPr bwMode="auto">
          <a:xfrm flipV="1">
            <a:off x="1589" y="4472518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0" name="TextBox 179">
            <a:extLst>
              <a:ext uri="{FF2B5EF4-FFF2-40B4-BE49-F238E27FC236}">
                <a16:creationId xmlns:a16="http://schemas.microsoft.com/office/drawing/2014/main" id="{86453336-ADC3-2744-88F6-442B54C1B0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0050" y="1559984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FortiGuard</a:t>
            </a:r>
          </a:p>
        </p:txBody>
      </p:sp>
      <p:sp>
        <p:nvSpPr>
          <p:cNvPr id="81" name="TextBox 180">
            <a:extLst>
              <a:ext uri="{FF2B5EF4-FFF2-40B4-BE49-F238E27FC236}">
                <a16:creationId xmlns:a16="http://schemas.microsoft.com/office/drawing/2014/main" id="{21CDFAE6-61B6-BF4E-AD9F-E32C11A37A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" y="2150533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FortiCare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E8B361E-69D1-1B46-94DD-5A64025BB2FA}"/>
              </a:ext>
            </a:extLst>
          </p:cNvPr>
          <p:cNvSpPr txBox="1"/>
          <p:nvPr/>
        </p:nvSpPr>
        <p:spPr>
          <a:xfrm>
            <a:off x="2654333" y="12784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COLOR</a:t>
            </a:r>
          </a:p>
        </p:txBody>
      </p: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FE1700B1-5F8F-F54B-8F2B-4D9454E0C1A6}"/>
              </a:ext>
            </a:extLst>
          </p:cNvPr>
          <p:cNvCxnSpPr/>
          <p:nvPr/>
        </p:nvCxnSpPr>
        <p:spPr bwMode="auto">
          <a:xfrm flipV="1">
            <a:off x="1589" y="5073651"/>
            <a:ext cx="12188825" cy="25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5" name="TextBox 117">
            <a:extLst>
              <a:ext uri="{FF2B5EF4-FFF2-40B4-BE49-F238E27FC236}">
                <a16:creationId xmlns:a16="http://schemas.microsoft.com/office/drawing/2014/main" id="{7BE12ED9-84AB-0E49-9D32-6E66AA79E6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937" y="5117470"/>
            <a:ext cx="1432605" cy="83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FortiGuard Service Bundle </a:t>
            </a:r>
            <a:r>
              <a:rPr lang="en-US" sz="800" dirty="0"/>
              <a:t>(Threat Protection, Unified Protection or Enterprise Protection)</a:t>
            </a:r>
            <a:endParaRPr lang="en-US" sz="8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86" name="Picture 2" descr="ENT-Bundle.emf">
            <a:extLst>
              <a:ext uri="{FF2B5EF4-FFF2-40B4-BE49-F238E27FC236}">
                <a16:creationId xmlns:a16="http://schemas.microsoft.com/office/drawing/2014/main" id="{E854C0D4-B954-1440-85DE-D86ED49894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357" y="5187318"/>
            <a:ext cx="562887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Picture 18">
            <a:extLst>
              <a:ext uri="{FF2B5EF4-FFF2-40B4-BE49-F238E27FC236}">
                <a16:creationId xmlns:a16="http://schemas.microsoft.com/office/drawing/2014/main" id="{67E08276-E0CB-844F-B93A-F8E12A6FF9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697" y="1612902"/>
            <a:ext cx="361856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1" descr="ENT-Bundle-Lt.emf">
            <a:extLst>
              <a:ext uri="{FF2B5EF4-FFF2-40B4-BE49-F238E27FC236}">
                <a16:creationId xmlns:a16="http://schemas.microsoft.com/office/drawing/2014/main" id="{F0ADAF99-117A-9D45-8452-F8F0136A3B1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56" y="5190631"/>
            <a:ext cx="520564" cy="3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" name="TextBox 117">
            <a:extLst>
              <a:ext uri="{FF2B5EF4-FFF2-40B4-BE49-F238E27FC236}">
                <a16:creationId xmlns:a16="http://schemas.microsoft.com/office/drawing/2014/main" id="{0F3FC562-D236-2148-8D1A-3346BB2338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53" y="2789378"/>
            <a:ext cx="1219070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360 Protection</a:t>
            </a:r>
            <a:endParaRPr lang="en-US" sz="80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90" name="Picture 89">
            <a:extLst>
              <a:ext uri="{FF2B5EF4-FFF2-40B4-BE49-F238E27FC236}">
                <a16:creationId xmlns:a16="http://schemas.microsoft.com/office/drawing/2014/main" id="{93467804-31BE-EF49-82F9-6A124454D3A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44375" y="2782863"/>
            <a:ext cx="555814" cy="476830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5D8C040B-63BB-9C4D-9A57-B2BBC3773DE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21683" y="2788695"/>
            <a:ext cx="539885" cy="463165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80A0D7CF-5235-F14E-93FE-F05DFD21463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52277" y="1609793"/>
            <a:ext cx="370469" cy="471941"/>
          </a:xfrm>
          <a:prstGeom prst="rect">
            <a:avLst/>
          </a:prstGeom>
        </p:spPr>
      </p:pic>
      <p:sp>
        <p:nvSpPr>
          <p:cNvPr id="104" name="TextBox 117">
            <a:extLst>
              <a:ext uri="{FF2B5EF4-FFF2-40B4-BE49-F238E27FC236}">
                <a16:creationId xmlns:a16="http://schemas.microsoft.com/office/drawing/2014/main" id="{7435507F-DF51-D545-A19A-898E16D636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91" y="3364490"/>
            <a:ext cx="121907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Enterprise Protection</a:t>
            </a:r>
            <a:endParaRPr lang="en-US" sz="8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105" name="TextBox 117">
            <a:extLst>
              <a:ext uri="{FF2B5EF4-FFF2-40B4-BE49-F238E27FC236}">
                <a16:creationId xmlns:a16="http://schemas.microsoft.com/office/drawing/2014/main" id="{1DED7607-8951-9149-A7FA-8DDB54D1E2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30" y="3957442"/>
            <a:ext cx="121907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Unified Threat Protection</a:t>
            </a:r>
            <a:endParaRPr lang="en-US" sz="80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106" name="TextBox 117">
            <a:extLst>
              <a:ext uri="{FF2B5EF4-FFF2-40B4-BE49-F238E27FC236}">
                <a16:creationId xmlns:a16="http://schemas.microsoft.com/office/drawing/2014/main" id="{F2743513-AD8A-9043-ABCD-60E502C17B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91" y="4549962"/>
            <a:ext cx="132537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Advanced Threat Protection</a:t>
            </a:r>
            <a:endParaRPr lang="en-US" sz="80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07" name="Graphic 106">
            <a:extLst>
              <a:ext uri="{FF2B5EF4-FFF2-40B4-BE49-F238E27FC236}">
                <a16:creationId xmlns:a16="http://schemas.microsoft.com/office/drawing/2014/main" id="{FD4F8109-64B7-114C-AAB3-195A58AE273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418799" y="4555723"/>
            <a:ext cx="545653" cy="468353"/>
          </a:xfrm>
          <a:prstGeom prst="rect">
            <a:avLst/>
          </a:prstGeom>
        </p:spPr>
      </p:pic>
      <p:pic>
        <p:nvPicPr>
          <p:cNvPr id="108" name="Graphic 107">
            <a:extLst>
              <a:ext uri="{FF2B5EF4-FFF2-40B4-BE49-F238E27FC236}">
                <a16:creationId xmlns:a16="http://schemas.microsoft.com/office/drawing/2014/main" id="{01DD8467-1EF1-D14C-8174-17C147DB623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416636" y="3959467"/>
            <a:ext cx="549979" cy="472066"/>
          </a:xfrm>
          <a:prstGeom prst="rect">
            <a:avLst/>
          </a:prstGeom>
        </p:spPr>
      </p:pic>
      <p:pic>
        <p:nvPicPr>
          <p:cNvPr id="109" name="Graphic 108">
            <a:extLst>
              <a:ext uri="{FF2B5EF4-FFF2-40B4-BE49-F238E27FC236}">
                <a16:creationId xmlns:a16="http://schemas.microsoft.com/office/drawing/2014/main" id="{86CA8316-E0B3-444C-8D47-5336A763A4C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420959" y="3378757"/>
            <a:ext cx="541332" cy="464644"/>
          </a:xfrm>
          <a:prstGeom prst="rect">
            <a:avLst/>
          </a:prstGeom>
        </p:spPr>
      </p:pic>
      <p:pic>
        <p:nvPicPr>
          <p:cNvPr id="50" name="Picture 1" descr="ENT-Bundle-Lt.emf">
            <a:extLst>
              <a:ext uri="{FF2B5EF4-FFF2-40B4-BE49-F238E27FC236}">
                <a16:creationId xmlns:a16="http://schemas.microsoft.com/office/drawing/2014/main" id="{E73D725F-0F28-C645-B7DA-005DFD6BB9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739" y="5198439"/>
            <a:ext cx="520564" cy="3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45D0FF10-1D31-AF4F-97E9-DA0892890503}"/>
              </a:ext>
            </a:extLst>
          </p:cNvPr>
          <p:cNvCxnSpPr/>
          <p:nvPr/>
        </p:nvCxnSpPr>
        <p:spPr bwMode="auto">
          <a:xfrm>
            <a:off x="3290007" y="1225552"/>
            <a:ext cx="0" cy="5046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5C39C12D-CECD-A141-8550-1EE4087D9CBF}"/>
              </a:ext>
            </a:extLst>
          </p:cNvPr>
          <p:cNvCxnSpPr/>
          <p:nvPr/>
        </p:nvCxnSpPr>
        <p:spPr bwMode="auto">
          <a:xfrm>
            <a:off x="4863001" y="122084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6CEE6703-4BF9-CC46-8939-58DC7A7349B9}"/>
              </a:ext>
            </a:extLst>
          </p:cNvPr>
          <p:cNvCxnSpPr/>
          <p:nvPr/>
        </p:nvCxnSpPr>
        <p:spPr bwMode="auto">
          <a:xfrm>
            <a:off x="5501537" y="1191416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8881B92D-7C91-304B-94A6-F3A0ECA95C48}"/>
              </a:ext>
            </a:extLst>
          </p:cNvPr>
          <p:cNvCxnSpPr/>
          <p:nvPr/>
        </p:nvCxnSpPr>
        <p:spPr bwMode="auto">
          <a:xfrm>
            <a:off x="6126570" y="1220845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AE5C0D7C-22B6-2240-8637-EC9BDC39FC0D}"/>
              </a:ext>
            </a:extLst>
          </p:cNvPr>
          <p:cNvCxnSpPr/>
          <p:nvPr/>
        </p:nvCxnSpPr>
        <p:spPr bwMode="auto">
          <a:xfrm>
            <a:off x="6765106" y="1191416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4" name="TextBox 93">
            <a:extLst>
              <a:ext uri="{FF2B5EF4-FFF2-40B4-BE49-F238E27FC236}">
                <a16:creationId xmlns:a16="http://schemas.microsoft.com/office/drawing/2014/main" id="{EABADF84-7C34-BC41-8CA4-DFD6909FB858}"/>
              </a:ext>
            </a:extLst>
          </p:cNvPr>
          <p:cNvSpPr txBox="1"/>
          <p:nvPr/>
        </p:nvSpPr>
        <p:spPr>
          <a:xfrm>
            <a:off x="4819499" y="129355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6CD6022A-9362-7045-970C-1994512C6280}"/>
              </a:ext>
            </a:extLst>
          </p:cNvPr>
          <p:cNvSpPr txBox="1"/>
          <p:nvPr/>
        </p:nvSpPr>
        <p:spPr>
          <a:xfrm>
            <a:off x="5450101" y="129355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B71D6937-A3B0-5448-9A4C-5E936BCEA607}"/>
              </a:ext>
            </a:extLst>
          </p:cNvPr>
          <p:cNvSpPr txBox="1"/>
          <p:nvPr/>
        </p:nvSpPr>
        <p:spPr>
          <a:xfrm>
            <a:off x="6107415" y="1291441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COLOR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18F406-FB9D-0345-976D-B4279A838113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685187" y="4562357"/>
            <a:ext cx="542833" cy="46445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00E5261-A39C-8D44-8E77-777AC6CA132D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687522" y="3967216"/>
            <a:ext cx="535875" cy="45850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11DDA3E-0A7D-9643-ACAA-CDB302BDE146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694894" y="3378587"/>
            <a:ext cx="528503" cy="453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5A23D18-B741-C546-BC7F-A3225DF248AC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726577" y="2205979"/>
            <a:ext cx="461813" cy="46181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35F058-279B-C646-A9FC-1608CF546CA4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688471" y="2787783"/>
            <a:ext cx="542009" cy="46498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AD0E900-23E3-BA49-B994-65A47CFFF1D6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049426" y="3959108"/>
            <a:ext cx="535152" cy="45910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7CF46E1-6B53-7246-B72F-C5A72F15B497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054130" y="3372791"/>
            <a:ext cx="535494" cy="45939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81A5044-FD31-124A-A931-CD03CA011CDC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062895" y="4563231"/>
            <a:ext cx="532264" cy="45541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A390548-2B32-1648-8E2F-82F41AC9E2E0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676498" y="5188027"/>
            <a:ext cx="574855" cy="421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130547"/>
      </p:ext>
    </p:extLst>
  </p:cSld>
  <p:clrMapOvr>
    <a:masterClrMapping/>
  </p:clrMapOvr>
  <p:transition>
    <p:wipe dir="r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08"/>
          <p:cNvSpPr txBox="1">
            <a:spLocks noChangeArrowheads="1"/>
          </p:cNvSpPr>
          <p:nvPr/>
        </p:nvSpPr>
        <p:spPr bwMode="auto">
          <a:xfrm>
            <a:off x="10493288" y="1217085"/>
            <a:ext cx="1703474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PROTECTION TECHNOLOGY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9624049" y="1515534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10468378" y="1528233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121" name="Straight Connector 120"/>
          <p:cNvCxnSpPr/>
          <p:nvPr/>
        </p:nvCxnSpPr>
        <p:spPr bwMode="auto">
          <a:xfrm>
            <a:off x="8813093" y="1229786"/>
            <a:ext cx="0" cy="50228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7" name="Straight Connector 126"/>
          <p:cNvCxnSpPr/>
          <p:nvPr/>
        </p:nvCxnSpPr>
        <p:spPr bwMode="auto">
          <a:xfrm>
            <a:off x="9653191" y="1212852"/>
            <a:ext cx="0" cy="50397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8" name="Straight Connector 127"/>
          <p:cNvCxnSpPr/>
          <p:nvPr/>
        </p:nvCxnSpPr>
        <p:spPr bwMode="auto">
          <a:xfrm>
            <a:off x="11341851" y="1217086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9" name="Rectangle 128"/>
          <p:cNvSpPr/>
          <p:nvPr/>
        </p:nvSpPr>
        <p:spPr bwMode="auto">
          <a:xfrm>
            <a:off x="4566621" y="1672167"/>
            <a:ext cx="857027" cy="4595284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cxnSp>
        <p:nvCxnSpPr>
          <p:cNvPr id="130" name="Straight Connector 129"/>
          <p:cNvCxnSpPr/>
          <p:nvPr/>
        </p:nvCxnSpPr>
        <p:spPr bwMode="auto">
          <a:xfrm>
            <a:off x="5414611" y="1225552"/>
            <a:ext cx="0" cy="5035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2" name="Rectangle 131"/>
          <p:cNvSpPr/>
          <p:nvPr/>
        </p:nvSpPr>
        <p:spPr bwMode="auto">
          <a:xfrm>
            <a:off x="2028828" y="1686984"/>
            <a:ext cx="857027" cy="45974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cxnSp>
        <p:nvCxnSpPr>
          <p:cNvPr id="134" name="Straight Connector 133"/>
          <p:cNvCxnSpPr/>
          <p:nvPr/>
        </p:nvCxnSpPr>
        <p:spPr bwMode="auto">
          <a:xfrm>
            <a:off x="2885854" y="1238252"/>
            <a:ext cx="0" cy="502496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5" name="Straight Connector 134"/>
          <p:cNvCxnSpPr/>
          <p:nvPr/>
        </p:nvCxnSpPr>
        <p:spPr bwMode="auto">
          <a:xfrm>
            <a:off x="3725951" y="1221318"/>
            <a:ext cx="0" cy="50419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6" name="Straight Connector 135"/>
          <p:cNvCxnSpPr/>
          <p:nvPr/>
        </p:nvCxnSpPr>
        <p:spPr bwMode="auto">
          <a:xfrm>
            <a:off x="4561817" y="1229786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7" name="Straight Connector 6"/>
          <p:cNvCxnSpPr>
            <a:cxnSpLocks noChangeShapeType="1"/>
          </p:cNvCxnSpPr>
          <p:nvPr/>
        </p:nvCxnSpPr>
        <p:spPr bwMode="auto">
          <a:xfrm flipV="1">
            <a:off x="1589" y="1663701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38" name="TextBox 137"/>
          <p:cNvSpPr txBox="1"/>
          <p:nvPr/>
        </p:nvSpPr>
        <p:spPr>
          <a:xfrm>
            <a:off x="2041523" y="1534585"/>
            <a:ext cx="837982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2885855" y="1534585"/>
            <a:ext cx="842214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140" name="TextBox 139"/>
          <p:cNvSpPr txBox="1"/>
          <p:nvPr/>
        </p:nvSpPr>
        <p:spPr>
          <a:xfrm>
            <a:off x="3730185" y="1534585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COLOR</a:t>
            </a:r>
          </a:p>
        </p:txBody>
      </p:sp>
      <p:sp>
        <p:nvSpPr>
          <p:cNvPr id="142" name="TextBox 11"/>
          <p:cNvSpPr txBox="1">
            <a:spLocks noChangeArrowheads="1"/>
          </p:cNvSpPr>
          <p:nvPr/>
        </p:nvSpPr>
        <p:spPr bwMode="auto">
          <a:xfrm>
            <a:off x="528501" y="1686984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Anti-botnet</a:t>
            </a:r>
          </a:p>
        </p:txBody>
      </p:sp>
      <p:sp>
        <p:nvSpPr>
          <p:cNvPr id="143" name="Rectangle 142"/>
          <p:cNvSpPr/>
          <p:nvPr/>
        </p:nvSpPr>
        <p:spPr bwMode="auto">
          <a:xfrm>
            <a:off x="2043641" y="1217086"/>
            <a:ext cx="10146773" cy="249767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144" name="TextBox 16"/>
          <p:cNvSpPr txBox="1">
            <a:spLocks noChangeArrowheads="1"/>
          </p:cNvSpPr>
          <p:nvPr/>
        </p:nvSpPr>
        <p:spPr bwMode="auto">
          <a:xfrm>
            <a:off x="2028828" y="1225552"/>
            <a:ext cx="2532991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FortiGuard Service</a:t>
            </a:r>
          </a:p>
        </p:txBody>
      </p:sp>
      <p:cxnSp>
        <p:nvCxnSpPr>
          <p:cNvPr id="146" name="Straight Connector 81"/>
          <p:cNvCxnSpPr>
            <a:cxnSpLocks noChangeShapeType="1"/>
          </p:cNvCxnSpPr>
          <p:nvPr/>
        </p:nvCxnSpPr>
        <p:spPr bwMode="auto">
          <a:xfrm flipV="1">
            <a:off x="1589" y="2423584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49" name="Straight Connector 89"/>
          <p:cNvCxnSpPr>
            <a:cxnSpLocks noChangeShapeType="1"/>
          </p:cNvCxnSpPr>
          <p:nvPr/>
        </p:nvCxnSpPr>
        <p:spPr bwMode="auto">
          <a:xfrm flipV="1">
            <a:off x="1589" y="3196167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51" name="Straight Connector 92"/>
          <p:cNvCxnSpPr>
            <a:cxnSpLocks noChangeShapeType="1"/>
          </p:cNvCxnSpPr>
          <p:nvPr/>
        </p:nvCxnSpPr>
        <p:spPr bwMode="auto">
          <a:xfrm flipV="1">
            <a:off x="1589" y="3962400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52" name="Title 1"/>
          <p:cNvSpPr>
            <a:spLocks noGrp="1"/>
          </p:cNvSpPr>
          <p:nvPr>
            <p:ph type="title"/>
          </p:nvPr>
        </p:nvSpPr>
        <p:spPr bwMode="auto">
          <a:xfrm>
            <a:off x="585638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Services – FortiGuard:</a:t>
            </a:r>
            <a:r>
              <a:rPr lang="en-US" sz="2400" dirty="0"/>
              <a:t> Services &amp; Subscriptions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1</a:t>
            </a:r>
            <a:endParaRPr lang="en-US" sz="2400" dirty="0">
              <a:latin typeface="Arial" charset="0"/>
            </a:endParaRPr>
          </a:p>
        </p:txBody>
      </p:sp>
      <p:cxnSp>
        <p:nvCxnSpPr>
          <p:cNvPr id="153" name="Straight Connector 38"/>
          <p:cNvCxnSpPr>
            <a:cxnSpLocks noChangeShapeType="1"/>
          </p:cNvCxnSpPr>
          <p:nvPr/>
        </p:nvCxnSpPr>
        <p:spPr bwMode="auto">
          <a:xfrm flipV="1">
            <a:off x="-30154" y="4726518"/>
            <a:ext cx="12188826" cy="23283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54" name="Straight Connector 40"/>
          <p:cNvCxnSpPr>
            <a:cxnSpLocks noChangeShapeType="1"/>
          </p:cNvCxnSpPr>
          <p:nvPr/>
        </p:nvCxnSpPr>
        <p:spPr bwMode="auto">
          <a:xfrm>
            <a:off x="4561817" y="1238252"/>
            <a:ext cx="0" cy="5046133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58" name="TextBox 58"/>
          <p:cNvSpPr txBox="1">
            <a:spLocks noChangeArrowheads="1"/>
          </p:cNvSpPr>
          <p:nvPr/>
        </p:nvSpPr>
        <p:spPr bwMode="auto">
          <a:xfrm>
            <a:off x="526385" y="2459567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Intrusion Prevention</a:t>
            </a:r>
          </a:p>
        </p:txBody>
      </p:sp>
      <p:sp>
        <p:nvSpPr>
          <p:cNvPr id="164" name="TextBox 67"/>
          <p:cNvSpPr txBox="1">
            <a:spLocks noChangeArrowheads="1"/>
          </p:cNvSpPr>
          <p:nvPr/>
        </p:nvSpPr>
        <p:spPr bwMode="auto">
          <a:xfrm>
            <a:off x="526385" y="3219451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Antivirus</a:t>
            </a:r>
          </a:p>
        </p:txBody>
      </p:sp>
      <p:sp>
        <p:nvSpPr>
          <p:cNvPr id="168" name="TextBox 84"/>
          <p:cNvSpPr txBox="1">
            <a:spLocks noChangeArrowheads="1"/>
          </p:cNvSpPr>
          <p:nvPr/>
        </p:nvSpPr>
        <p:spPr bwMode="auto">
          <a:xfrm>
            <a:off x="528502" y="3994153"/>
            <a:ext cx="158285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Vulnerability</a:t>
            </a:r>
          </a:p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Management</a:t>
            </a:r>
          </a:p>
        </p:txBody>
      </p:sp>
      <p:sp>
        <p:nvSpPr>
          <p:cNvPr id="172" name="TextBox 90"/>
          <p:cNvSpPr txBox="1">
            <a:spLocks noChangeArrowheads="1"/>
          </p:cNvSpPr>
          <p:nvPr/>
        </p:nvSpPr>
        <p:spPr bwMode="auto">
          <a:xfrm>
            <a:off x="513688" y="4751918"/>
            <a:ext cx="15828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Anti-spam</a:t>
            </a:r>
          </a:p>
        </p:txBody>
      </p:sp>
      <p:cxnSp>
        <p:nvCxnSpPr>
          <p:cNvPr id="176" name="Straight Connector 10"/>
          <p:cNvCxnSpPr>
            <a:cxnSpLocks noChangeShapeType="1"/>
          </p:cNvCxnSpPr>
          <p:nvPr/>
        </p:nvCxnSpPr>
        <p:spPr bwMode="auto">
          <a:xfrm>
            <a:off x="2041523" y="1217085"/>
            <a:ext cx="0" cy="5046133"/>
          </a:xfrm>
          <a:prstGeom prst="line">
            <a:avLst/>
          </a:prstGeom>
          <a:noFill/>
          <a:ln w="9525">
            <a:solidFill>
              <a:srgbClr val="20558E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77" name="Straight Connector 113"/>
          <p:cNvCxnSpPr>
            <a:cxnSpLocks noChangeShapeType="1"/>
          </p:cNvCxnSpPr>
          <p:nvPr/>
        </p:nvCxnSpPr>
        <p:spPr bwMode="auto">
          <a:xfrm flipV="1">
            <a:off x="-32270" y="5486401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78" name="TextBox 114"/>
          <p:cNvSpPr txBox="1">
            <a:spLocks noChangeArrowheads="1"/>
          </p:cNvSpPr>
          <p:nvPr/>
        </p:nvSpPr>
        <p:spPr bwMode="auto">
          <a:xfrm>
            <a:off x="507340" y="5503333"/>
            <a:ext cx="15828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Web Filtering</a:t>
            </a:r>
          </a:p>
        </p:txBody>
      </p:sp>
      <p:pic>
        <p:nvPicPr>
          <p:cNvPr id="179" name="Picture 1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1563" y="5592235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0" name="Picture 1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0911" y="5592235"/>
            <a:ext cx="454964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2" name="TextBox 145"/>
          <p:cNvSpPr txBox="1">
            <a:spLocks noChangeArrowheads="1"/>
          </p:cNvSpPr>
          <p:nvPr/>
        </p:nvSpPr>
        <p:spPr bwMode="auto">
          <a:xfrm>
            <a:off x="4566050" y="1225552"/>
            <a:ext cx="1703472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Generic Protection Technology</a:t>
            </a:r>
          </a:p>
        </p:txBody>
      </p:sp>
      <p:sp>
        <p:nvSpPr>
          <p:cNvPr id="183" name="TextBox 182"/>
          <p:cNvSpPr txBox="1"/>
          <p:nvPr/>
        </p:nvSpPr>
        <p:spPr>
          <a:xfrm>
            <a:off x="4566052" y="1526119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184" name="TextBox 183"/>
          <p:cNvSpPr txBox="1"/>
          <p:nvPr/>
        </p:nvSpPr>
        <p:spPr>
          <a:xfrm>
            <a:off x="5429426" y="1509185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185" name="Straight Connector 148"/>
          <p:cNvCxnSpPr>
            <a:cxnSpLocks noChangeShapeType="1"/>
          </p:cNvCxnSpPr>
          <p:nvPr/>
        </p:nvCxnSpPr>
        <p:spPr bwMode="auto">
          <a:xfrm>
            <a:off x="6269522" y="1238251"/>
            <a:ext cx="0" cy="5044016"/>
          </a:xfrm>
          <a:prstGeom prst="line">
            <a:avLst/>
          </a:prstGeom>
          <a:noFill/>
          <a:ln w="28575">
            <a:solidFill>
              <a:schemeClr val="accent6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pic>
        <p:nvPicPr>
          <p:cNvPr id="186" name="Picture 15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223" y="2537885"/>
            <a:ext cx="573468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7" name="Picture 15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669" y="2548468"/>
            <a:ext cx="573468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8" name="Picture 15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223" y="3297768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9" name="Picture 15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670" y="3308352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0" name="Picture 15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223" y="4072468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1" name="Picture 15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670" y="4083052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2" name="Picture 15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223" y="4815419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3" name="Picture 15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670" y="4823886"/>
            <a:ext cx="575583" cy="577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" name="Picture 11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752" y="5668435"/>
            <a:ext cx="408410" cy="433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" name="Picture 11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037" y="5668435"/>
            <a:ext cx="408410" cy="433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8" name="Rectangle 197"/>
          <p:cNvSpPr/>
          <p:nvPr/>
        </p:nvSpPr>
        <p:spPr bwMode="auto">
          <a:xfrm>
            <a:off x="9663771" y="1668127"/>
            <a:ext cx="818936" cy="4595283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cxnSp>
        <p:nvCxnSpPr>
          <p:cNvPr id="199" name="Straight Connector 198"/>
          <p:cNvCxnSpPr>
            <a:cxnSpLocks/>
          </p:cNvCxnSpPr>
          <p:nvPr/>
        </p:nvCxnSpPr>
        <p:spPr bwMode="auto">
          <a:xfrm>
            <a:off x="10474729" y="1462618"/>
            <a:ext cx="0" cy="48048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0" name="TextBox 199"/>
          <p:cNvSpPr txBox="1"/>
          <p:nvPr/>
        </p:nvSpPr>
        <p:spPr>
          <a:xfrm>
            <a:off x="7968763" y="1524001"/>
            <a:ext cx="837982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201" name="TextBox 200"/>
          <p:cNvSpPr txBox="1"/>
          <p:nvPr/>
        </p:nvSpPr>
        <p:spPr>
          <a:xfrm>
            <a:off x="8813094" y="1524001"/>
            <a:ext cx="844331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RED</a:t>
            </a:r>
          </a:p>
        </p:txBody>
      </p:sp>
      <p:sp>
        <p:nvSpPr>
          <p:cNvPr id="204" name="TextBox 163"/>
          <p:cNvSpPr txBox="1">
            <a:spLocks noChangeArrowheads="1"/>
          </p:cNvSpPr>
          <p:nvPr/>
        </p:nvSpPr>
        <p:spPr bwMode="auto">
          <a:xfrm>
            <a:off x="8411629" y="1225552"/>
            <a:ext cx="2532990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 dirty="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Threats</a:t>
            </a:r>
          </a:p>
        </p:txBody>
      </p:sp>
      <p:cxnSp>
        <p:nvCxnSpPr>
          <p:cNvPr id="225" name="Straight Connector 184"/>
          <p:cNvCxnSpPr>
            <a:cxnSpLocks noChangeShapeType="1"/>
          </p:cNvCxnSpPr>
          <p:nvPr/>
        </p:nvCxnSpPr>
        <p:spPr bwMode="auto">
          <a:xfrm>
            <a:off x="7968763" y="1208617"/>
            <a:ext cx="0" cy="5044016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pic>
        <p:nvPicPr>
          <p:cNvPr id="237" name="Picture 11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223" y="1765301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8" name="Picture 12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670" y="1775885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93A050C-3D17-1342-A022-A01C1E8B5B3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908235" y="1775542"/>
            <a:ext cx="459195" cy="5845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ED30E49-1666-904C-815F-43FC59D0AC9E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215155" y="1773371"/>
            <a:ext cx="444274" cy="5655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6533CD9-E0AD-2E41-8C23-3EE69DEED376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217065" y="2561086"/>
            <a:ext cx="442364" cy="5631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1606109-4D5C-3D41-AF81-3FA01A6F4ED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073896" y="2555308"/>
            <a:ext cx="451026" cy="5741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8AAA5C1-D1DA-274C-BFD9-6FE4386A25F4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904069" y="2537428"/>
            <a:ext cx="460949" cy="58677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261D124-CC73-4240-896F-B5070BD6D778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072074" y="1780820"/>
            <a:ext cx="452846" cy="57645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930A6EF-8945-B842-BFED-E27EB70DCCB3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212930" y="3319147"/>
            <a:ext cx="446500" cy="56838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C4A0838-8158-3C40-A5F0-173CC407B786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066639" y="3311879"/>
            <a:ext cx="458281" cy="58337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79CD991-0485-E245-902E-1D5C0B28615F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909161" y="3311879"/>
            <a:ext cx="449506" cy="57220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556A023-91A4-CB41-A496-FFE7E680CAA9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2215155" y="4082082"/>
            <a:ext cx="444274" cy="56554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7F3D93B-23AF-F740-9490-584AE249D20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053829" y="4062658"/>
            <a:ext cx="471092" cy="59968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DA5AEF9-B2D9-354B-8CD0-B92BCE6F25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897904" y="4063701"/>
            <a:ext cx="460763" cy="58653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54EBD58-E62D-D84B-98F2-DBE42BDB3A05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202347" y="4831506"/>
            <a:ext cx="457082" cy="58032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15E8FC65-22AF-3344-9238-AE8C3D96884E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059377" y="4820764"/>
            <a:ext cx="465543" cy="59106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357B5D33-EFE8-974E-88FB-2E1C0BADD85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903706" y="4817534"/>
            <a:ext cx="458464" cy="58208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0EFD9E08-492E-1A41-80C9-4F47CD277927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894528" y="5591877"/>
            <a:ext cx="454029" cy="576450"/>
          </a:xfrm>
          <a:prstGeom prst="rect">
            <a:avLst/>
          </a:prstGeom>
        </p:spPr>
      </p:pic>
      <p:sp>
        <p:nvSpPr>
          <p:cNvPr id="114" name="TextBox 98">
            <a:extLst>
              <a:ext uri="{FF2B5EF4-FFF2-40B4-BE49-F238E27FC236}">
                <a16:creationId xmlns:a16="http://schemas.microsoft.com/office/drawing/2014/main" id="{ED15BF2F-8459-1442-9CBC-05645B5951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0311" y="1706034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Botnet</a:t>
            </a:r>
          </a:p>
        </p:txBody>
      </p:sp>
      <p:sp>
        <p:nvSpPr>
          <p:cNvPr id="115" name="TextBox 104">
            <a:extLst>
              <a:ext uri="{FF2B5EF4-FFF2-40B4-BE49-F238E27FC236}">
                <a16:creationId xmlns:a16="http://schemas.microsoft.com/office/drawing/2014/main" id="{6EDBF94F-59EC-964C-B3D4-0C9DD06544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0311" y="2486952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Malware</a:t>
            </a:r>
          </a:p>
        </p:txBody>
      </p:sp>
      <p:sp>
        <p:nvSpPr>
          <p:cNvPr id="119" name="TextBox 110">
            <a:extLst>
              <a:ext uri="{FF2B5EF4-FFF2-40B4-BE49-F238E27FC236}">
                <a16:creationId xmlns:a16="http://schemas.microsoft.com/office/drawing/2014/main" id="{9A549E44-D494-5042-9E39-2F8DAEBD71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0311" y="4065220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Spam/Phishing Message</a:t>
            </a:r>
          </a:p>
        </p:txBody>
      </p:sp>
      <p:sp>
        <p:nvSpPr>
          <p:cNvPr id="122" name="TextBox 101">
            <a:extLst>
              <a:ext uri="{FF2B5EF4-FFF2-40B4-BE49-F238E27FC236}">
                <a16:creationId xmlns:a16="http://schemas.microsoft.com/office/drawing/2014/main" id="{F132F315-8492-E24D-A789-E7285324B6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0311" y="4845898"/>
            <a:ext cx="1773943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Hacker, Cybercriminal, </a:t>
            </a:r>
            <a:r>
              <a:rPr lang="en-US" sz="1100" err="1"/>
              <a:t>Botmaster</a:t>
            </a:r>
            <a:r>
              <a:rPr lang="en-US" sz="1100"/>
              <a:t>, </a:t>
            </a:r>
            <a:br>
              <a:rPr lang="en-US" sz="1100"/>
            </a:br>
            <a:r>
              <a:rPr lang="en-US" sz="1100"/>
              <a:t>ID Thief…</a:t>
            </a:r>
            <a:endParaRPr lang="en-US" sz="110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123" name="TextBox 107">
            <a:extLst>
              <a:ext uri="{FF2B5EF4-FFF2-40B4-BE49-F238E27FC236}">
                <a16:creationId xmlns:a16="http://schemas.microsoft.com/office/drawing/2014/main" id="{9B3FCCAA-60AD-9647-ACB3-95255E9420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0311" y="5607768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Vulnerability </a:t>
            </a:r>
            <a:br>
              <a:rPr lang="en-US" sz="1100">
                <a:solidFill>
                  <a:srgbClr val="404040"/>
                </a:solidFill>
                <a:cs typeface="Helvetica 55 Roman" charset="0"/>
              </a:rPr>
            </a:br>
            <a:r>
              <a:rPr lang="en-US" sz="1100">
                <a:solidFill>
                  <a:srgbClr val="404040"/>
                </a:solidFill>
                <a:cs typeface="Helvetica 55 Roman" charset="0"/>
              </a:rPr>
              <a:t>Exploit</a:t>
            </a:r>
          </a:p>
        </p:txBody>
      </p:sp>
      <p:sp>
        <p:nvSpPr>
          <p:cNvPr id="124" name="TextBox 88">
            <a:extLst>
              <a:ext uri="{FF2B5EF4-FFF2-40B4-BE49-F238E27FC236}">
                <a16:creationId xmlns:a16="http://schemas.microsoft.com/office/drawing/2014/main" id="{E037335B-2896-114E-AD27-D0234F92F2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0311" y="3333335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>
                <a:solidFill>
                  <a:srgbClr val="404040"/>
                </a:solidFill>
                <a:cs typeface="Helvetica 55 Roman" charset="0"/>
              </a:rPr>
              <a:t>Advanced Threat</a:t>
            </a:r>
          </a:p>
        </p:txBody>
      </p:sp>
      <p:pic>
        <p:nvPicPr>
          <p:cNvPr id="125" name="Picture 99">
            <a:extLst>
              <a:ext uri="{FF2B5EF4-FFF2-40B4-BE49-F238E27FC236}">
                <a16:creationId xmlns:a16="http://schemas.microsoft.com/office/drawing/2014/main" id="{B16C589B-45C7-1B47-BB4D-E0685707851E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635" y="1748368"/>
            <a:ext cx="57558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" name="Picture 100">
            <a:extLst>
              <a:ext uri="{FF2B5EF4-FFF2-40B4-BE49-F238E27FC236}">
                <a16:creationId xmlns:a16="http://schemas.microsoft.com/office/drawing/2014/main" id="{A259A73B-33B9-FF48-A575-C9E145F910CF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153" y="1748368"/>
            <a:ext cx="57558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" name="Picture 130">
            <a:extLst>
              <a:ext uri="{FF2B5EF4-FFF2-40B4-BE49-F238E27FC236}">
                <a16:creationId xmlns:a16="http://schemas.microsoft.com/office/drawing/2014/main" id="{BFE2A00E-DD97-B542-AAE6-7D29751696DC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5310" y="1737784"/>
            <a:ext cx="52885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ECD31158-0C43-094E-819B-C1173736F4EB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1757" y="1748367"/>
            <a:ext cx="52885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" name="Picture 105">
            <a:extLst>
              <a:ext uri="{FF2B5EF4-FFF2-40B4-BE49-F238E27FC236}">
                <a16:creationId xmlns:a16="http://schemas.microsoft.com/office/drawing/2014/main" id="{3A89C2EA-DF58-864C-837C-433931C99B83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635" y="2489070"/>
            <a:ext cx="575583" cy="522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5" name="Picture 106">
            <a:extLst>
              <a:ext uri="{FF2B5EF4-FFF2-40B4-BE49-F238E27FC236}">
                <a16:creationId xmlns:a16="http://schemas.microsoft.com/office/drawing/2014/main" id="{0485FBBD-8993-2B4F-8FE0-2C55F4716FD3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153" y="2489070"/>
            <a:ext cx="575583" cy="522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" name="Picture 127">
            <a:extLst>
              <a:ext uri="{FF2B5EF4-FFF2-40B4-BE49-F238E27FC236}">
                <a16:creationId xmlns:a16="http://schemas.microsoft.com/office/drawing/2014/main" id="{D54756E7-211A-2B49-B0EB-7B4E99C48917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0886" y="2470019"/>
            <a:ext cx="577699" cy="531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" name="Picture 128">
            <a:extLst>
              <a:ext uri="{FF2B5EF4-FFF2-40B4-BE49-F238E27FC236}">
                <a16:creationId xmlns:a16="http://schemas.microsoft.com/office/drawing/2014/main" id="{A8C19BD2-201D-9045-981F-97AF2C37495A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7333" y="2480602"/>
            <a:ext cx="577699" cy="531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" name="Picture 111">
            <a:extLst>
              <a:ext uri="{FF2B5EF4-FFF2-40B4-BE49-F238E27FC236}">
                <a16:creationId xmlns:a16="http://schemas.microsoft.com/office/drawing/2014/main" id="{9D8C418D-98C2-CA4F-91CF-DC5749C0858D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635" y="4101202"/>
            <a:ext cx="575583" cy="518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" name="Picture 114">
            <a:extLst>
              <a:ext uri="{FF2B5EF4-FFF2-40B4-BE49-F238E27FC236}">
                <a16:creationId xmlns:a16="http://schemas.microsoft.com/office/drawing/2014/main" id="{11102699-6BF6-C14C-A051-BE45504722EF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153" y="4101202"/>
            <a:ext cx="575583" cy="518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" name="Picture 132">
            <a:extLst>
              <a:ext uri="{FF2B5EF4-FFF2-40B4-BE49-F238E27FC236}">
                <a16:creationId xmlns:a16="http://schemas.microsoft.com/office/drawing/2014/main" id="{0227CE7E-9A27-D74D-A19D-58BED4BF06FE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7333" y="4080037"/>
            <a:ext cx="577699" cy="55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7" name="Picture 91">
            <a:extLst>
              <a:ext uri="{FF2B5EF4-FFF2-40B4-BE49-F238E27FC236}">
                <a16:creationId xmlns:a16="http://schemas.microsoft.com/office/drawing/2014/main" id="{FD577648-673A-794F-BDA8-375855552AEE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0886" y="4046170"/>
            <a:ext cx="577699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" name="Picture 102">
            <a:extLst>
              <a:ext uri="{FF2B5EF4-FFF2-40B4-BE49-F238E27FC236}">
                <a16:creationId xmlns:a16="http://schemas.microsoft.com/office/drawing/2014/main" id="{68211E41-01A5-2047-98D5-E87C51F7E0E6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635" y="4850131"/>
            <a:ext cx="57558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0" name="Picture 103">
            <a:extLst>
              <a:ext uri="{FF2B5EF4-FFF2-40B4-BE49-F238E27FC236}">
                <a16:creationId xmlns:a16="http://schemas.microsoft.com/office/drawing/2014/main" id="{BE3773D4-31A8-E943-A16B-3ECF9778E4F3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153" y="4850131"/>
            <a:ext cx="57558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" name="Picture 125">
            <a:extLst>
              <a:ext uri="{FF2B5EF4-FFF2-40B4-BE49-F238E27FC236}">
                <a16:creationId xmlns:a16="http://schemas.microsoft.com/office/drawing/2014/main" id="{9F51A325-DA4B-9D46-B0A8-978915EC23A9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0886" y="4879764"/>
            <a:ext cx="577699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2" name="Picture 126">
            <a:extLst>
              <a:ext uri="{FF2B5EF4-FFF2-40B4-BE49-F238E27FC236}">
                <a16:creationId xmlns:a16="http://schemas.microsoft.com/office/drawing/2014/main" id="{0FE11CD1-9D6A-7846-96A6-31F005E311C0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7333" y="4890346"/>
            <a:ext cx="577699" cy="416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" name="Picture 108">
            <a:extLst>
              <a:ext uri="{FF2B5EF4-FFF2-40B4-BE49-F238E27FC236}">
                <a16:creationId xmlns:a16="http://schemas.microsoft.com/office/drawing/2014/main" id="{31D45CFD-8E65-2445-9DD9-6C9E46D0BB84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635" y="5637401"/>
            <a:ext cx="57558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" name="Picture 109">
            <a:extLst>
              <a:ext uri="{FF2B5EF4-FFF2-40B4-BE49-F238E27FC236}">
                <a16:creationId xmlns:a16="http://schemas.microsoft.com/office/drawing/2014/main" id="{78E5AC9A-2B4D-164E-90A0-5F94E66B8D72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153" y="5637401"/>
            <a:ext cx="57558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" name="Picture 129">
            <a:extLst>
              <a:ext uri="{FF2B5EF4-FFF2-40B4-BE49-F238E27FC236}">
                <a16:creationId xmlns:a16="http://schemas.microsoft.com/office/drawing/2014/main" id="{86512D0A-0E39-1840-81CD-4B6F536E77D3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1298" y="5652220"/>
            <a:ext cx="416874" cy="416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7" name="Picture 130">
            <a:extLst>
              <a:ext uri="{FF2B5EF4-FFF2-40B4-BE49-F238E27FC236}">
                <a16:creationId xmlns:a16="http://schemas.microsoft.com/office/drawing/2014/main" id="{D7BE01BD-4CCE-F94C-AA34-05247FE818EA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7745" y="5652220"/>
            <a:ext cx="416875" cy="416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9" name="Picture 1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B330D427-ED08-7747-B4B1-A9C9727AE257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15211" y="3295690"/>
            <a:ext cx="643467" cy="541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0" name="Picture 131" descr="A picture containing drawing&#10;&#10;Description automatically generated">
            <a:extLst>
              <a:ext uri="{FF2B5EF4-FFF2-40B4-BE49-F238E27FC236}">
                <a16:creationId xmlns:a16="http://schemas.microsoft.com/office/drawing/2014/main" id="{001CBE54-6D54-A347-9B31-B4ADD6538174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67286" y="3317200"/>
            <a:ext cx="620281" cy="521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1538546"/>
      </p:ext>
    </p:extLst>
  </p:cSld>
  <p:clrMapOvr>
    <a:masterClrMapping/>
  </p:clrMapOvr>
  <p:transition>
    <p:wipe dir="r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08"/>
          <p:cNvSpPr txBox="1">
            <a:spLocks noChangeArrowheads="1"/>
          </p:cNvSpPr>
          <p:nvPr/>
        </p:nvSpPr>
        <p:spPr bwMode="auto">
          <a:xfrm>
            <a:off x="10493288" y="1217085"/>
            <a:ext cx="1703474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PROTECTION TECHNOLOGY</a:t>
            </a:r>
          </a:p>
        </p:txBody>
      </p:sp>
      <p:cxnSp>
        <p:nvCxnSpPr>
          <p:cNvPr id="121" name="Straight Connector 120"/>
          <p:cNvCxnSpPr/>
          <p:nvPr/>
        </p:nvCxnSpPr>
        <p:spPr bwMode="auto">
          <a:xfrm>
            <a:off x="8813093" y="1229786"/>
            <a:ext cx="0" cy="50228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7" name="Straight Connector 126"/>
          <p:cNvCxnSpPr/>
          <p:nvPr/>
        </p:nvCxnSpPr>
        <p:spPr bwMode="auto">
          <a:xfrm>
            <a:off x="9653191" y="1212852"/>
            <a:ext cx="0" cy="50397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8" name="Straight Connector 127"/>
          <p:cNvCxnSpPr/>
          <p:nvPr/>
        </p:nvCxnSpPr>
        <p:spPr bwMode="auto">
          <a:xfrm>
            <a:off x="11341851" y="1217086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9" name="Rectangle 128"/>
          <p:cNvSpPr/>
          <p:nvPr/>
        </p:nvSpPr>
        <p:spPr bwMode="auto">
          <a:xfrm>
            <a:off x="4566621" y="1672167"/>
            <a:ext cx="857027" cy="4595284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cxnSp>
        <p:nvCxnSpPr>
          <p:cNvPr id="130" name="Straight Connector 129"/>
          <p:cNvCxnSpPr/>
          <p:nvPr/>
        </p:nvCxnSpPr>
        <p:spPr bwMode="auto">
          <a:xfrm>
            <a:off x="5414611" y="1225552"/>
            <a:ext cx="0" cy="5035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2" name="Rectangle 131"/>
          <p:cNvSpPr/>
          <p:nvPr/>
        </p:nvSpPr>
        <p:spPr bwMode="auto">
          <a:xfrm>
            <a:off x="2028828" y="1686984"/>
            <a:ext cx="857027" cy="45974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cxnSp>
        <p:nvCxnSpPr>
          <p:cNvPr id="134" name="Straight Connector 133"/>
          <p:cNvCxnSpPr/>
          <p:nvPr/>
        </p:nvCxnSpPr>
        <p:spPr bwMode="auto">
          <a:xfrm>
            <a:off x="2885854" y="1238252"/>
            <a:ext cx="0" cy="502496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5" name="Straight Connector 134"/>
          <p:cNvCxnSpPr/>
          <p:nvPr/>
        </p:nvCxnSpPr>
        <p:spPr bwMode="auto">
          <a:xfrm>
            <a:off x="3725951" y="1221318"/>
            <a:ext cx="0" cy="50419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6" name="Straight Connector 135"/>
          <p:cNvCxnSpPr/>
          <p:nvPr/>
        </p:nvCxnSpPr>
        <p:spPr bwMode="auto">
          <a:xfrm>
            <a:off x="4561817" y="1229786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7" name="Straight Connector 6"/>
          <p:cNvCxnSpPr>
            <a:cxnSpLocks noChangeShapeType="1"/>
          </p:cNvCxnSpPr>
          <p:nvPr/>
        </p:nvCxnSpPr>
        <p:spPr bwMode="auto">
          <a:xfrm flipV="1">
            <a:off x="1589" y="1663701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38" name="TextBox 137"/>
          <p:cNvSpPr txBox="1"/>
          <p:nvPr/>
        </p:nvSpPr>
        <p:spPr>
          <a:xfrm>
            <a:off x="2041523" y="1534585"/>
            <a:ext cx="837982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2885855" y="1534585"/>
            <a:ext cx="842214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140" name="TextBox 139"/>
          <p:cNvSpPr txBox="1"/>
          <p:nvPr/>
        </p:nvSpPr>
        <p:spPr>
          <a:xfrm>
            <a:off x="3730185" y="1534585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COLOR</a:t>
            </a:r>
          </a:p>
        </p:txBody>
      </p:sp>
      <p:sp>
        <p:nvSpPr>
          <p:cNvPr id="143" name="Rectangle 142"/>
          <p:cNvSpPr/>
          <p:nvPr/>
        </p:nvSpPr>
        <p:spPr bwMode="auto">
          <a:xfrm>
            <a:off x="2043641" y="1217086"/>
            <a:ext cx="10146773" cy="249767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144" name="TextBox 16"/>
          <p:cNvSpPr txBox="1">
            <a:spLocks noChangeArrowheads="1"/>
          </p:cNvSpPr>
          <p:nvPr/>
        </p:nvSpPr>
        <p:spPr bwMode="auto">
          <a:xfrm>
            <a:off x="2028828" y="1225552"/>
            <a:ext cx="2532991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FortiGuard Service</a:t>
            </a:r>
          </a:p>
        </p:txBody>
      </p:sp>
      <p:cxnSp>
        <p:nvCxnSpPr>
          <p:cNvPr id="146" name="Straight Connector 81"/>
          <p:cNvCxnSpPr>
            <a:cxnSpLocks noChangeShapeType="1"/>
          </p:cNvCxnSpPr>
          <p:nvPr/>
        </p:nvCxnSpPr>
        <p:spPr bwMode="auto">
          <a:xfrm flipV="1">
            <a:off x="1589" y="2423584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49" name="Straight Connector 89"/>
          <p:cNvCxnSpPr>
            <a:cxnSpLocks noChangeShapeType="1"/>
          </p:cNvCxnSpPr>
          <p:nvPr/>
        </p:nvCxnSpPr>
        <p:spPr bwMode="auto">
          <a:xfrm flipV="1">
            <a:off x="1589" y="3196167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51" name="Straight Connector 92"/>
          <p:cNvCxnSpPr>
            <a:cxnSpLocks noChangeShapeType="1"/>
          </p:cNvCxnSpPr>
          <p:nvPr/>
        </p:nvCxnSpPr>
        <p:spPr bwMode="auto">
          <a:xfrm flipV="1">
            <a:off x="1589" y="3962400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52" name="Title 1"/>
          <p:cNvSpPr>
            <a:spLocks noGrp="1"/>
          </p:cNvSpPr>
          <p:nvPr>
            <p:ph type="title"/>
          </p:nvPr>
        </p:nvSpPr>
        <p:spPr bwMode="auto">
          <a:xfrm>
            <a:off x="585638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Services – FortiGuard:</a:t>
            </a:r>
            <a:r>
              <a:rPr lang="en-US" sz="2400" dirty="0"/>
              <a:t> Services &amp; Subscriptions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2</a:t>
            </a:r>
            <a:endParaRPr lang="en-US" sz="2400" dirty="0">
              <a:latin typeface="Arial" charset="0"/>
            </a:endParaRPr>
          </a:p>
        </p:txBody>
      </p:sp>
      <p:cxnSp>
        <p:nvCxnSpPr>
          <p:cNvPr id="153" name="Straight Connector 38"/>
          <p:cNvCxnSpPr>
            <a:cxnSpLocks noChangeShapeType="1"/>
          </p:cNvCxnSpPr>
          <p:nvPr/>
        </p:nvCxnSpPr>
        <p:spPr bwMode="auto">
          <a:xfrm flipV="1">
            <a:off x="-30154" y="4726518"/>
            <a:ext cx="12188826" cy="23283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54" name="Straight Connector 40"/>
          <p:cNvCxnSpPr>
            <a:cxnSpLocks noChangeShapeType="1"/>
          </p:cNvCxnSpPr>
          <p:nvPr/>
        </p:nvCxnSpPr>
        <p:spPr bwMode="auto">
          <a:xfrm>
            <a:off x="4561817" y="1238252"/>
            <a:ext cx="0" cy="5046133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76" name="Straight Connector 10"/>
          <p:cNvCxnSpPr>
            <a:cxnSpLocks noChangeShapeType="1"/>
          </p:cNvCxnSpPr>
          <p:nvPr/>
        </p:nvCxnSpPr>
        <p:spPr bwMode="auto">
          <a:xfrm>
            <a:off x="2041523" y="1217085"/>
            <a:ext cx="0" cy="5046133"/>
          </a:xfrm>
          <a:prstGeom prst="line">
            <a:avLst/>
          </a:prstGeom>
          <a:noFill/>
          <a:ln w="9525">
            <a:solidFill>
              <a:srgbClr val="20558E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77" name="Straight Connector 113"/>
          <p:cNvCxnSpPr>
            <a:cxnSpLocks noChangeShapeType="1"/>
          </p:cNvCxnSpPr>
          <p:nvPr/>
        </p:nvCxnSpPr>
        <p:spPr bwMode="auto">
          <a:xfrm flipV="1">
            <a:off x="-32270" y="5486401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78" name="TextBox 114"/>
          <p:cNvSpPr txBox="1">
            <a:spLocks noChangeArrowheads="1"/>
          </p:cNvSpPr>
          <p:nvPr/>
        </p:nvSpPr>
        <p:spPr bwMode="auto">
          <a:xfrm>
            <a:off x="507340" y="5503333"/>
            <a:ext cx="15828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Web Filtering</a:t>
            </a:r>
          </a:p>
        </p:txBody>
      </p:sp>
      <p:pic>
        <p:nvPicPr>
          <p:cNvPr id="179" name="Picture 1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1563" y="5592235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0" name="Picture 1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0911" y="5592235"/>
            <a:ext cx="454964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2" name="TextBox 145"/>
          <p:cNvSpPr txBox="1">
            <a:spLocks noChangeArrowheads="1"/>
          </p:cNvSpPr>
          <p:nvPr/>
        </p:nvSpPr>
        <p:spPr bwMode="auto">
          <a:xfrm>
            <a:off x="4566050" y="1225552"/>
            <a:ext cx="1703472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Generic Protection Technology</a:t>
            </a:r>
          </a:p>
        </p:txBody>
      </p:sp>
      <p:sp>
        <p:nvSpPr>
          <p:cNvPr id="183" name="TextBox 182"/>
          <p:cNvSpPr txBox="1"/>
          <p:nvPr/>
        </p:nvSpPr>
        <p:spPr>
          <a:xfrm>
            <a:off x="4566052" y="1526119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184" name="TextBox 183"/>
          <p:cNvSpPr txBox="1"/>
          <p:nvPr/>
        </p:nvSpPr>
        <p:spPr>
          <a:xfrm>
            <a:off x="5429426" y="1509185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pic>
        <p:nvPicPr>
          <p:cNvPr id="194" name="Picture 1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752" y="5668435"/>
            <a:ext cx="408410" cy="433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" name="Picture 1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037" y="5668435"/>
            <a:ext cx="408410" cy="433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9" name="Straight Connector 198"/>
          <p:cNvCxnSpPr/>
          <p:nvPr/>
        </p:nvCxnSpPr>
        <p:spPr bwMode="auto">
          <a:xfrm>
            <a:off x="10489056" y="1219202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5" name="Straight Connector 184"/>
          <p:cNvCxnSpPr>
            <a:cxnSpLocks noChangeShapeType="1"/>
          </p:cNvCxnSpPr>
          <p:nvPr/>
        </p:nvCxnSpPr>
        <p:spPr bwMode="auto">
          <a:xfrm>
            <a:off x="7968763" y="1208617"/>
            <a:ext cx="0" cy="5044016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pic>
        <p:nvPicPr>
          <p:cNvPr id="37" name="Picture 36">
            <a:extLst>
              <a:ext uri="{FF2B5EF4-FFF2-40B4-BE49-F238E27FC236}">
                <a16:creationId xmlns:a16="http://schemas.microsoft.com/office/drawing/2014/main" id="{0EFD9E08-492E-1A41-80C9-4F47CD27792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94528" y="5591877"/>
            <a:ext cx="454029" cy="57645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54119514-ED23-AE4E-9088-481ACD43168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91199" y="4086017"/>
            <a:ext cx="457321" cy="58088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2819816A-85C4-3749-84C3-54E700A99CE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86544" y="3302000"/>
            <a:ext cx="448129" cy="57565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20F09937-E4FA-D64E-A013-068AF4B4F06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77673" y="4833436"/>
            <a:ext cx="457762" cy="581189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37E3A216-1B89-C842-99CD-76717031DEB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09425" y="1784715"/>
            <a:ext cx="451990" cy="575367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84ED7EAB-F278-A14B-B767-F8F37AFDBCD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99332" y="2548598"/>
            <a:ext cx="457224" cy="582031"/>
          </a:xfrm>
          <a:prstGeom prst="rect">
            <a:avLst/>
          </a:prstGeom>
        </p:spPr>
      </p:pic>
      <p:sp>
        <p:nvSpPr>
          <p:cNvPr id="114" name="TextBox 162">
            <a:extLst>
              <a:ext uri="{FF2B5EF4-FFF2-40B4-BE49-F238E27FC236}">
                <a16:creationId xmlns:a16="http://schemas.microsoft.com/office/drawing/2014/main" id="{9057B1DA-60BF-0D4C-8AAB-A8A468A5DD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271" y="2473224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IP Reputation</a:t>
            </a:r>
          </a:p>
        </p:txBody>
      </p:sp>
      <p:pic>
        <p:nvPicPr>
          <p:cNvPr id="115" name="Picture 165">
            <a:extLst>
              <a:ext uri="{FF2B5EF4-FFF2-40B4-BE49-F238E27FC236}">
                <a16:creationId xmlns:a16="http://schemas.microsoft.com/office/drawing/2014/main" id="{D6A20F70-7154-D042-8925-A420676EADC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9859" y="2562125"/>
            <a:ext cx="45073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" name="Picture 166">
            <a:extLst>
              <a:ext uri="{FF2B5EF4-FFF2-40B4-BE49-F238E27FC236}">
                <a16:creationId xmlns:a16="http://schemas.microsoft.com/office/drawing/2014/main" id="{EB230567-C965-A34A-8B3D-5964441F007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9957" y="2562125"/>
            <a:ext cx="450732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" name="TextBox 168">
            <a:extLst>
              <a:ext uri="{FF2B5EF4-FFF2-40B4-BE49-F238E27FC236}">
                <a16:creationId xmlns:a16="http://schemas.microsoft.com/office/drawing/2014/main" id="{19E28142-2250-4D49-96BA-0590CECB54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968" y="1719526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Application Control</a:t>
            </a:r>
          </a:p>
        </p:txBody>
      </p:sp>
      <p:pic>
        <p:nvPicPr>
          <p:cNvPr id="124" name="Picture 169">
            <a:extLst>
              <a:ext uri="{FF2B5EF4-FFF2-40B4-BE49-F238E27FC236}">
                <a16:creationId xmlns:a16="http://schemas.microsoft.com/office/drawing/2014/main" id="{DD584C28-0C98-A14F-914E-D2EA181FF99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556" y="1808427"/>
            <a:ext cx="45073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" name="Picture 170">
            <a:extLst>
              <a:ext uri="{FF2B5EF4-FFF2-40B4-BE49-F238E27FC236}">
                <a16:creationId xmlns:a16="http://schemas.microsoft.com/office/drawing/2014/main" id="{2460FE16-8812-B941-B036-2C2383DF228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538" y="1808427"/>
            <a:ext cx="452849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1" name="TextBox 172">
            <a:extLst>
              <a:ext uri="{FF2B5EF4-FFF2-40B4-BE49-F238E27FC236}">
                <a16:creationId xmlns:a16="http://schemas.microsoft.com/office/drawing/2014/main" id="{4CCA562D-6415-2B4F-888E-9069D6A420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271" y="4773097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Web Application Security</a:t>
            </a:r>
          </a:p>
        </p:txBody>
      </p:sp>
      <p:pic>
        <p:nvPicPr>
          <p:cNvPr id="133" name="Picture 173">
            <a:extLst>
              <a:ext uri="{FF2B5EF4-FFF2-40B4-BE49-F238E27FC236}">
                <a16:creationId xmlns:a16="http://schemas.microsoft.com/office/drawing/2014/main" id="{8C2EC14B-B748-8B44-8322-9F4537971EC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744" y="4859882"/>
            <a:ext cx="452849" cy="577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" name="Picture 174">
            <a:extLst>
              <a:ext uri="{FF2B5EF4-FFF2-40B4-BE49-F238E27FC236}">
                <a16:creationId xmlns:a16="http://schemas.microsoft.com/office/drawing/2014/main" id="{F83DECEB-6E27-0847-99E6-D37DA59687A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841" y="4859882"/>
            <a:ext cx="452849" cy="577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" name="Picture 189">
            <a:extLst>
              <a:ext uri="{FF2B5EF4-FFF2-40B4-BE49-F238E27FC236}">
                <a16:creationId xmlns:a16="http://schemas.microsoft.com/office/drawing/2014/main" id="{E3733EA6-A1C2-0945-9962-93F649D1761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037" y="1797843"/>
            <a:ext cx="562887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" name="Picture 190">
            <a:extLst>
              <a:ext uri="{FF2B5EF4-FFF2-40B4-BE49-F238E27FC236}">
                <a16:creationId xmlns:a16="http://schemas.microsoft.com/office/drawing/2014/main" id="{9BF389F0-7BE4-664D-B599-AC83D8D0EB0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367" y="1808427"/>
            <a:ext cx="565002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" name="Picture 191">
            <a:extLst>
              <a:ext uri="{FF2B5EF4-FFF2-40B4-BE49-F238E27FC236}">
                <a16:creationId xmlns:a16="http://schemas.microsoft.com/office/drawing/2014/main" id="{67ECDE1C-9D83-324E-B218-34F4A870EE1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224" y="4851414"/>
            <a:ext cx="565002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" name="Picture 192">
            <a:extLst>
              <a:ext uri="{FF2B5EF4-FFF2-40B4-BE49-F238E27FC236}">
                <a16:creationId xmlns:a16="http://schemas.microsoft.com/office/drawing/2014/main" id="{65103A0D-7D58-D940-85FB-7229BEF280B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1787" y="4859882"/>
            <a:ext cx="562887" cy="577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" name="Picture 197">
            <a:extLst>
              <a:ext uri="{FF2B5EF4-FFF2-40B4-BE49-F238E27FC236}">
                <a16:creationId xmlns:a16="http://schemas.microsoft.com/office/drawing/2014/main" id="{5D0301F0-6DE8-2848-9711-7280CF0EDBB7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894" y="2551543"/>
            <a:ext cx="469778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7" name="Picture 198">
            <a:extLst>
              <a:ext uri="{FF2B5EF4-FFF2-40B4-BE49-F238E27FC236}">
                <a16:creationId xmlns:a16="http://schemas.microsoft.com/office/drawing/2014/main" id="{B5FF0500-50AC-F041-957D-9B39FA192B5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8340" y="2562125"/>
            <a:ext cx="469778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9" name="TextBox 180">
            <a:extLst>
              <a:ext uri="{FF2B5EF4-FFF2-40B4-BE49-F238E27FC236}">
                <a16:creationId xmlns:a16="http://schemas.microsoft.com/office/drawing/2014/main" id="{9374BEE4-3858-014E-87A0-639671F77A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831" y="3209601"/>
            <a:ext cx="158285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Industrial Security</a:t>
            </a: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Service</a:t>
            </a:r>
          </a:p>
        </p:txBody>
      </p:sp>
      <p:pic>
        <p:nvPicPr>
          <p:cNvPr id="160" name="Picture 181">
            <a:extLst>
              <a:ext uri="{FF2B5EF4-FFF2-40B4-BE49-F238E27FC236}">
                <a16:creationId xmlns:a16="http://schemas.microsoft.com/office/drawing/2014/main" id="{1DE922A7-8205-2440-9CED-261DC006FDC9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39429" y="3298501"/>
            <a:ext cx="452834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" name="Picture 182">
            <a:extLst>
              <a:ext uri="{FF2B5EF4-FFF2-40B4-BE49-F238E27FC236}">
                <a16:creationId xmlns:a16="http://schemas.microsoft.com/office/drawing/2014/main" id="{4FF1C1D9-9C45-4F41-9301-0CEC59F3CC99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79526" y="3298501"/>
            <a:ext cx="452834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" name="Picture 162" descr="Generic-industrial-control-service-Lt.emf">
            <a:extLst>
              <a:ext uri="{FF2B5EF4-FFF2-40B4-BE49-F238E27FC236}">
                <a16:creationId xmlns:a16="http://schemas.microsoft.com/office/drawing/2014/main" id="{9B9852B8-2A3E-1D46-9977-E2607D23D041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008" y="3342949"/>
            <a:ext cx="642286" cy="524130"/>
          </a:xfrm>
          <a:prstGeom prst="rect">
            <a:avLst/>
          </a:prstGeom>
        </p:spPr>
      </p:pic>
      <p:pic>
        <p:nvPicPr>
          <p:cNvPr id="165" name="Picture 164">
            <a:extLst>
              <a:ext uri="{FF2B5EF4-FFF2-40B4-BE49-F238E27FC236}">
                <a16:creationId xmlns:a16="http://schemas.microsoft.com/office/drawing/2014/main" id="{CCBCB4D4-F340-9746-AD19-43892D573F3B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9432" y="3342949"/>
            <a:ext cx="642286" cy="523382"/>
          </a:xfrm>
          <a:prstGeom prst="rect">
            <a:avLst/>
          </a:prstGeom>
        </p:spPr>
      </p:pic>
      <p:sp>
        <p:nvSpPr>
          <p:cNvPr id="166" name="TextBox 180">
            <a:extLst>
              <a:ext uri="{FF2B5EF4-FFF2-40B4-BE49-F238E27FC236}">
                <a16:creationId xmlns:a16="http://schemas.microsoft.com/office/drawing/2014/main" id="{20E43406-14E9-634C-8047-30DED1A176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976" y="3998033"/>
            <a:ext cx="158285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FortiGuard IoT</a:t>
            </a: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Service</a:t>
            </a:r>
          </a:p>
        </p:txBody>
      </p:sp>
      <p:pic>
        <p:nvPicPr>
          <p:cNvPr id="167" name="Picture 166">
            <a:extLst>
              <a:ext uri="{FF2B5EF4-FFF2-40B4-BE49-F238E27FC236}">
                <a16:creationId xmlns:a16="http://schemas.microsoft.com/office/drawing/2014/main" id="{39483213-DA55-AA45-B818-FC86CE5FDBF3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3069508" y="4069804"/>
            <a:ext cx="457075" cy="580570"/>
          </a:xfrm>
          <a:prstGeom prst="rect">
            <a:avLst/>
          </a:prstGeom>
        </p:spPr>
      </p:pic>
      <p:pic>
        <p:nvPicPr>
          <p:cNvPr id="169" name="Picture 168">
            <a:extLst>
              <a:ext uri="{FF2B5EF4-FFF2-40B4-BE49-F238E27FC236}">
                <a16:creationId xmlns:a16="http://schemas.microsoft.com/office/drawing/2014/main" id="{3339F1FC-2160-0E45-8461-36F311EECB93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229986" y="4046331"/>
            <a:ext cx="456748" cy="580155"/>
          </a:xfrm>
          <a:prstGeom prst="rect">
            <a:avLst/>
          </a:prstGeom>
        </p:spPr>
      </p:pic>
      <p:pic>
        <p:nvPicPr>
          <p:cNvPr id="171" name="Picture 170">
            <a:extLst>
              <a:ext uri="{FF2B5EF4-FFF2-40B4-BE49-F238E27FC236}">
                <a16:creationId xmlns:a16="http://schemas.microsoft.com/office/drawing/2014/main" id="{258C5497-A950-044A-AC25-A6F6D98C821C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713539" y="4076055"/>
            <a:ext cx="563260" cy="493476"/>
          </a:xfrm>
          <a:prstGeom prst="rect">
            <a:avLst/>
          </a:prstGeom>
        </p:spPr>
      </p:pic>
      <p:pic>
        <p:nvPicPr>
          <p:cNvPr id="173" name="Picture 172">
            <a:extLst>
              <a:ext uri="{FF2B5EF4-FFF2-40B4-BE49-F238E27FC236}">
                <a16:creationId xmlns:a16="http://schemas.microsoft.com/office/drawing/2014/main" id="{B213F7BA-2F4A-904D-82B8-11C15E226BAE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5551516" y="4089449"/>
            <a:ext cx="586409" cy="513757"/>
          </a:xfrm>
          <a:prstGeom prst="rect">
            <a:avLst/>
          </a:prstGeom>
        </p:spPr>
      </p:pic>
      <p:sp>
        <p:nvSpPr>
          <p:cNvPr id="174" name="TextBox 173">
            <a:extLst>
              <a:ext uri="{FF2B5EF4-FFF2-40B4-BE49-F238E27FC236}">
                <a16:creationId xmlns:a16="http://schemas.microsoft.com/office/drawing/2014/main" id="{5748D8C3-6FBA-6543-AA59-C1E263BD7D8D}"/>
              </a:ext>
            </a:extLst>
          </p:cNvPr>
          <p:cNvSpPr txBox="1"/>
          <p:nvPr/>
        </p:nvSpPr>
        <p:spPr>
          <a:xfrm>
            <a:off x="9644726" y="1515534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6843FC6E-63DC-D14F-8A02-15C585461FC8}"/>
              </a:ext>
            </a:extLst>
          </p:cNvPr>
          <p:cNvSpPr txBox="1"/>
          <p:nvPr/>
        </p:nvSpPr>
        <p:spPr>
          <a:xfrm>
            <a:off x="10504495" y="1528233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181" name="Straight Connector 148">
            <a:extLst>
              <a:ext uri="{FF2B5EF4-FFF2-40B4-BE49-F238E27FC236}">
                <a16:creationId xmlns:a16="http://schemas.microsoft.com/office/drawing/2014/main" id="{8B137C41-B9FB-464C-9547-CDCC7A5654C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69522" y="1238251"/>
            <a:ext cx="0" cy="5044016"/>
          </a:xfrm>
          <a:prstGeom prst="line">
            <a:avLst/>
          </a:prstGeom>
          <a:noFill/>
          <a:ln w="28575">
            <a:solidFill>
              <a:schemeClr val="accent6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96" name="TextBox 195">
            <a:extLst>
              <a:ext uri="{FF2B5EF4-FFF2-40B4-BE49-F238E27FC236}">
                <a16:creationId xmlns:a16="http://schemas.microsoft.com/office/drawing/2014/main" id="{0D087E64-5524-E243-AEEE-C4FEB0006AA9}"/>
              </a:ext>
            </a:extLst>
          </p:cNvPr>
          <p:cNvSpPr txBox="1"/>
          <p:nvPr/>
        </p:nvSpPr>
        <p:spPr>
          <a:xfrm>
            <a:off x="7968763" y="1524001"/>
            <a:ext cx="837982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197" name="TextBox 196">
            <a:extLst>
              <a:ext uri="{FF2B5EF4-FFF2-40B4-BE49-F238E27FC236}">
                <a16:creationId xmlns:a16="http://schemas.microsoft.com/office/drawing/2014/main" id="{CF07C75C-B1C6-A448-9458-ABFE97F9B850}"/>
              </a:ext>
            </a:extLst>
          </p:cNvPr>
          <p:cNvSpPr txBox="1"/>
          <p:nvPr/>
        </p:nvSpPr>
        <p:spPr>
          <a:xfrm>
            <a:off x="8813094" y="1524001"/>
            <a:ext cx="844331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RED</a:t>
            </a:r>
          </a:p>
        </p:txBody>
      </p:sp>
      <p:sp>
        <p:nvSpPr>
          <p:cNvPr id="208" name="TextBox 163">
            <a:extLst>
              <a:ext uri="{FF2B5EF4-FFF2-40B4-BE49-F238E27FC236}">
                <a16:creationId xmlns:a16="http://schemas.microsoft.com/office/drawing/2014/main" id="{F366BE99-B8E9-A144-8825-2EA438EF26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11629" y="1225552"/>
            <a:ext cx="2532990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 dirty="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Threats</a:t>
            </a:r>
          </a:p>
        </p:txBody>
      </p:sp>
      <p:sp>
        <p:nvSpPr>
          <p:cNvPr id="212" name="TextBox 63">
            <a:extLst>
              <a:ext uri="{FF2B5EF4-FFF2-40B4-BE49-F238E27FC236}">
                <a16:creationId xmlns:a16="http://schemas.microsoft.com/office/drawing/2014/main" id="{0D7BA844-5990-4245-996F-99768B8151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3988" y="4943208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Malicious App</a:t>
            </a:r>
          </a:p>
        </p:txBody>
      </p:sp>
      <p:pic>
        <p:nvPicPr>
          <p:cNvPr id="216" name="Picture 64" descr="A close up of a sign&#10;&#10;Description automatically generated">
            <a:extLst>
              <a:ext uri="{FF2B5EF4-FFF2-40B4-BE49-F238E27FC236}">
                <a16:creationId xmlns:a16="http://schemas.microsoft.com/office/drawing/2014/main" id="{B6B8FDBF-7DCE-FD4A-BDF0-421B50F209C3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5249" y="4857371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0" name="Picture 65" descr="A close up of a sign&#10;&#10;Description automatically generated">
            <a:extLst>
              <a:ext uri="{FF2B5EF4-FFF2-40B4-BE49-F238E27FC236}">
                <a16:creationId xmlns:a16="http://schemas.microsoft.com/office/drawing/2014/main" id="{C421FE92-ED3D-0841-9B83-381D4502D0BD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8207" y="4851685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" name="Picture 58" descr="A close up of a sign&#10;&#10;Description automatically generated">
            <a:extLst>
              <a:ext uri="{FF2B5EF4-FFF2-40B4-BE49-F238E27FC236}">
                <a16:creationId xmlns:a16="http://schemas.microsoft.com/office/drawing/2014/main" id="{4DDF03CC-C998-6540-9E9C-0AA6F89150A8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235" y="2528597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2" name="Picture 59" descr="A close up of a sign&#10;&#10;Description automatically generated">
            <a:extLst>
              <a:ext uri="{FF2B5EF4-FFF2-40B4-BE49-F238E27FC236}">
                <a16:creationId xmlns:a16="http://schemas.microsoft.com/office/drawing/2014/main" id="{6E0BAEA5-A185-304B-8833-B91A6C0EAA16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566" y="2528597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3" name="TextBox 63">
            <a:extLst>
              <a:ext uri="{FF2B5EF4-FFF2-40B4-BE49-F238E27FC236}">
                <a16:creationId xmlns:a16="http://schemas.microsoft.com/office/drawing/2014/main" id="{11E2F251-60A7-774A-B9D5-EA1DDCE8BD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3988" y="2520730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latin typeface="Arial"/>
                <a:ea typeface="ＭＳ Ｐゴシック"/>
                <a:cs typeface="Helvetica 55 Roman" charset="0"/>
              </a:rPr>
              <a:t>Malicious URL</a:t>
            </a:r>
            <a:endParaRPr lang="en-US" sz="110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224" name="TextBox 50">
            <a:extLst>
              <a:ext uri="{FF2B5EF4-FFF2-40B4-BE49-F238E27FC236}">
                <a16:creationId xmlns:a16="http://schemas.microsoft.com/office/drawing/2014/main" id="{85F40A79-3CBE-214A-BE25-D552DD3C47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1762" y="5592914"/>
            <a:ext cx="130447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Click Protect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233" name="TextBox 88">
            <a:extLst>
              <a:ext uri="{FF2B5EF4-FFF2-40B4-BE49-F238E27FC236}">
                <a16:creationId xmlns:a16="http://schemas.microsoft.com/office/drawing/2014/main" id="{8E48CC18-8162-7D49-A52B-2229A2BDEE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3222" y="1810482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Unauthorized Access</a:t>
            </a:r>
          </a:p>
        </p:txBody>
      </p:sp>
      <p:pic>
        <p:nvPicPr>
          <p:cNvPr id="239" name="Picture 118" descr="A picture containing drawing, clock&#10;&#10;Description automatically generated">
            <a:extLst>
              <a:ext uri="{FF2B5EF4-FFF2-40B4-BE49-F238E27FC236}">
                <a16:creationId xmlns:a16="http://schemas.microsoft.com/office/drawing/2014/main" id="{872C2042-0863-0945-86A0-259820BB3F79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02912" y="1799772"/>
            <a:ext cx="574097" cy="51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0" name="Picture 131" descr="A close up of a sign&#10;&#10;Description automatically generated">
            <a:extLst>
              <a:ext uri="{FF2B5EF4-FFF2-40B4-BE49-F238E27FC236}">
                <a16:creationId xmlns:a16="http://schemas.microsoft.com/office/drawing/2014/main" id="{0017513A-FCC3-314F-8310-0F01A9DF3293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57839" y="1800056"/>
            <a:ext cx="573467" cy="518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1" name="Picture 240" descr="Machine-to-machine-attack-grey.emf">
            <a:extLst>
              <a:ext uri="{FF2B5EF4-FFF2-40B4-BE49-F238E27FC236}">
                <a16:creationId xmlns:a16="http://schemas.microsoft.com/office/drawing/2014/main" id="{DD09C1C1-6105-CF40-B05D-04C837E6001C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8804" y="3307931"/>
            <a:ext cx="609245" cy="550332"/>
          </a:xfrm>
          <a:prstGeom prst="rect">
            <a:avLst/>
          </a:prstGeom>
        </p:spPr>
      </p:pic>
      <p:pic>
        <p:nvPicPr>
          <p:cNvPr id="245" name="Picture 244" descr="Machine-to-machine-attack.emf">
            <a:extLst>
              <a:ext uri="{FF2B5EF4-FFF2-40B4-BE49-F238E27FC236}">
                <a16:creationId xmlns:a16="http://schemas.microsoft.com/office/drawing/2014/main" id="{E352DB73-EDB0-3D4B-AABD-98B58870D7E1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6421" y="3316399"/>
            <a:ext cx="599871" cy="541865"/>
          </a:xfrm>
          <a:prstGeom prst="rect">
            <a:avLst/>
          </a:prstGeom>
        </p:spPr>
      </p:pic>
      <p:sp>
        <p:nvSpPr>
          <p:cNvPr id="247" name="TextBox 88">
            <a:extLst>
              <a:ext uri="{FF2B5EF4-FFF2-40B4-BE49-F238E27FC236}">
                <a16:creationId xmlns:a16="http://schemas.microsoft.com/office/drawing/2014/main" id="{D627A121-FCE6-5743-9502-423F45C74D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9204" y="3333335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Machine to </a:t>
            </a:r>
            <a:br>
              <a:rPr lang="en-US" sz="1100" dirty="0">
                <a:solidFill>
                  <a:srgbClr val="404040"/>
                </a:solidFill>
                <a:cs typeface="Helvetica 55 Roman" charset="0"/>
              </a:rPr>
            </a:b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Machine Attack</a:t>
            </a:r>
          </a:p>
        </p:txBody>
      </p:sp>
      <p:sp>
        <p:nvSpPr>
          <p:cNvPr id="248" name="Rectangle 247">
            <a:extLst>
              <a:ext uri="{FF2B5EF4-FFF2-40B4-BE49-F238E27FC236}">
                <a16:creationId xmlns:a16="http://schemas.microsoft.com/office/drawing/2014/main" id="{EAE85325-99D7-7646-9B62-84E620E50330}"/>
              </a:ext>
            </a:extLst>
          </p:cNvPr>
          <p:cNvSpPr/>
          <p:nvPr/>
        </p:nvSpPr>
        <p:spPr bwMode="auto">
          <a:xfrm>
            <a:off x="9660721" y="1672167"/>
            <a:ext cx="857027" cy="4595284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pic>
        <p:nvPicPr>
          <p:cNvPr id="249" name="Picture 248" descr="icon-click-protection-dk.emf">
            <a:extLst>
              <a:ext uri="{FF2B5EF4-FFF2-40B4-BE49-F238E27FC236}">
                <a16:creationId xmlns:a16="http://schemas.microsoft.com/office/drawing/2014/main" id="{279EFA1C-DDEB-994E-9EE6-D26300551F0D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890" y="5591175"/>
            <a:ext cx="392876" cy="593558"/>
          </a:xfrm>
          <a:prstGeom prst="rect">
            <a:avLst/>
          </a:prstGeom>
        </p:spPr>
      </p:pic>
      <p:pic>
        <p:nvPicPr>
          <p:cNvPr id="250" name="Picture 249" descr="icon-click-protection-Lt.emf">
            <a:extLst>
              <a:ext uri="{FF2B5EF4-FFF2-40B4-BE49-F238E27FC236}">
                <a16:creationId xmlns:a16="http://schemas.microsoft.com/office/drawing/2014/main" id="{97F2737F-024C-794A-A616-8D1B48D1C96E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334" y="5591877"/>
            <a:ext cx="392411" cy="59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27881"/>
      </p:ext>
    </p:extLst>
  </p:cSld>
  <p:clrMapOvr>
    <a:masterClrMapping/>
  </p:clrMapOvr>
  <p:transition>
    <p:wipe dir="r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08"/>
          <p:cNvSpPr txBox="1">
            <a:spLocks noChangeArrowheads="1"/>
          </p:cNvSpPr>
          <p:nvPr/>
        </p:nvSpPr>
        <p:spPr bwMode="auto">
          <a:xfrm>
            <a:off x="10493288" y="1217085"/>
            <a:ext cx="1703474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PROTECTION TECHNOLOGY</a:t>
            </a:r>
          </a:p>
        </p:txBody>
      </p:sp>
      <p:cxnSp>
        <p:nvCxnSpPr>
          <p:cNvPr id="121" name="Straight Connector 120"/>
          <p:cNvCxnSpPr/>
          <p:nvPr/>
        </p:nvCxnSpPr>
        <p:spPr bwMode="auto">
          <a:xfrm>
            <a:off x="8813093" y="1229786"/>
            <a:ext cx="0" cy="50228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7" name="Straight Connector 126"/>
          <p:cNvCxnSpPr/>
          <p:nvPr/>
        </p:nvCxnSpPr>
        <p:spPr bwMode="auto">
          <a:xfrm>
            <a:off x="9653191" y="1212852"/>
            <a:ext cx="0" cy="50397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8" name="Straight Connector 127"/>
          <p:cNvCxnSpPr/>
          <p:nvPr/>
        </p:nvCxnSpPr>
        <p:spPr bwMode="auto">
          <a:xfrm>
            <a:off x="11341851" y="1217086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9" name="Rectangle 128"/>
          <p:cNvSpPr/>
          <p:nvPr/>
        </p:nvSpPr>
        <p:spPr bwMode="auto">
          <a:xfrm>
            <a:off x="4566621" y="1672167"/>
            <a:ext cx="857027" cy="4595284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cxnSp>
        <p:nvCxnSpPr>
          <p:cNvPr id="130" name="Straight Connector 129"/>
          <p:cNvCxnSpPr/>
          <p:nvPr/>
        </p:nvCxnSpPr>
        <p:spPr bwMode="auto">
          <a:xfrm>
            <a:off x="5414611" y="1225552"/>
            <a:ext cx="0" cy="5035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2" name="Rectangle 131"/>
          <p:cNvSpPr/>
          <p:nvPr/>
        </p:nvSpPr>
        <p:spPr bwMode="auto">
          <a:xfrm>
            <a:off x="2028828" y="1686984"/>
            <a:ext cx="857027" cy="45974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cxnSp>
        <p:nvCxnSpPr>
          <p:cNvPr id="134" name="Straight Connector 133"/>
          <p:cNvCxnSpPr/>
          <p:nvPr/>
        </p:nvCxnSpPr>
        <p:spPr bwMode="auto">
          <a:xfrm>
            <a:off x="2885854" y="1238252"/>
            <a:ext cx="0" cy="502496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5" name="Straight Connector 134"/>
          <p:cNvCxnSpPr/>
          <p:nvPr/>
        </p:nvCxnSpPr>
        <p:spPr bwMode="auto">
          <a:xfrm>
            <a:off x="3725951" y="1221318"/>
            <a:ext cx="0" cy="50419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6" name="Straight Connector 135"/>
          <p:cNvCxnSpPr/>
          <p:nvPr/>
        </p:nvCxnSpPr>
        <p:spPr bwMode="auto">
          <a:xfrm>
            <a:off x="4561817" y="1229786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7" name="Straight Connector 6"/>
          <p:cNvCxnSpPr>
            <a:cxnSpLocks noChangeShapeType="1"/>
          </p:cNvCxnSpPr>
          <p:nvPr/>
        </p:nvCxnSpPr>
        <p:spPr bwMode="auto">
          <a:xfrm flipV="1">
            <a:off x="1589" y="1663701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38" name="TextBox 137"/>
          <p:cNvSpPr txBox="1"/>
          <p:nvPr/>
        </p:nvSpPr>
        <p:spPr>
          <a:xfrm>
            <a:off x="2041523" y="1534585"/>
            <a:ext cx="837982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2885855" y="1534585"/>
            <a:ext cx="842214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140" name="TextBox 139"/>
          <p:cNvSpPr txBox="1"/>
          <p:nvPr/>
        </p:nvSpPr>
        <p:spPr>
          <a:xfrm>
            <a:off x="3730185" y="1534585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COLOR</a:t>
            </a:r>
          </a:p>
        </p:txBody>
      </p:sp>
      <p:sp>
        <p:nvSpPr>
          <p:cNvPr id="143" name="Rectangle 142"/>
          <p:cNvSpPr/>
          <p:nvPr/>
        </p:nvSpPr>
        <p:spPr bwMode="auto">
          <a:xfrm>
            <a:off x="2043641" y="1217086"/>
            <a:ext cx="10146773" cy="249767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144" name="TextBox 16"/>
          <p:cNvSpPr txBox="1">
            <a:spLocks noChangeArrowheads="1"/>
          </p:cNvSpPr>
          <p:nvPr/>
        </p:nvSpPr>
        <p:spPr bwMode="auto">
          <a:xfrm>
            <a:off x="2028828" y="1225552"/>
            <a:ext cx="2532991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FortiGuard Service</a:t>
            </a:r>
          </a:p>
        </p:txBody>
      </p:sp>
      <p:cxnSp>
        <p:nvCxnSpPr>
          <p:cNvPr id="146" name="Straight Connector 81"/>
          <p:cNvCxnSpPr>
            <a:cxnSpLocks noChangeShapeType="1"/>
          </p:cNvCxnSpPr>
          <p:nvPr/>
        </p:nvCxnSpPr>
        <p:spPr bwMode="auto">
          <a:xfrm flipV="1">
            <a:off x="1589" y="2423584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49" name="Straight Connector 89"/>
          <p:cNvCxnSpPr>
            <a:cxnSpLocks noChangeShapeType="1"/>
          </p:cNvCxnSpPr>
          <p:nvPr/>
        </p:nvCxnSpPr>
        <p:spPr bwMode="auto">
          <a:xfrm flipV="1">
            <a:off x="1589" y="3196167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51" name="Straight Connector 92"/>
          <p:cNvCxnSpPr>
            <a:cxnSpLocks noChangeShapeType="1"/>
          </p:cNvCxnSpPr>
          <p:nvPr/>
        </p:nvCxnSpPr>
        <p:spPr bwMode="auto">
          <a:xfrm flipV="1">
            <a:off x="1589" y="3962400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52" name="Title 1"/>
          <p:cNvSpPr>
            <a:spLocks noGrp="1"/>
          </p:cNvSpPr>
          <p:nvPr>
            <p:ph type="title"/>
          </p:nvPr>
        </p:nvSpPr>
        <p:spPr bwMode="auto">
          <a:xfrm>
            <a:off x="585638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Services – FortiGuard:</a:t>
            </a:r>
            <a:r>
              <a:rPr lang="en-US" sz="2400" dirty="0"/>
              <a:t> Services &amp; Subscriptions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3</a:t>
            </a:r>
            <a:endParaRPr lang="en-US" sz="2400" dirty="0">
              <a:latin typeface="Arial" charset="0"/>
            </a:endParaRPr>
          </a:p>
        </p:txBody>
      </p:sp>
      <p:cxnSp>
        <p:nvCxnSpPr>
          <p:cNvPr id="153" name="Straight Connector 38"/>
          <p:cNvCxnSpPr>
            <a:cxnSpLocks noChangeShapeType="1"/>
          </p:cNvCxnSpPr>
          <p:nvPr/>
        </p:nvCxnSpPr>
        <p:spPr bwMode="auto">
          <a:xfrm flipV="1">
            <a:off x="-30154" y="4726518"/>
            <a:ext cx="12188826" cy="23283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54" name="Straight Connector 40"/>
          <p:cNvCxnSpPr>
            <a:cxnSpLocks noChangeShapeType="1"/>
          </p:cNvCxnSpPr>
          <p:nvPr/>
        </p:nvCxnSpPr>
        <p:spPr bwMode="auto">
          <a:xfrm>
            <a:off x="4561817" y="1238252"/>
            <a:ext cx="0" cy="5046133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76" name="Straight Connector 10"/>
          <p:cNvCxnSpPr>
            <a:cxnSpLocks noChangeShapeType="1"/>
          </p:cNvCxnSpPr>
          <p:nvPr/>
        </p:nvCxnSpPr>
        <p:spPr bwMode="auto">
          <a:xfrm>
            <a:off x="2041523" y="1217085"/>
            <a:ext cx="0" cy="5046133"/>
          </a:xfrm>
          <a:prstGeom prst="line">
            <a:avLst/>
          </a:prstGeom>
          <a:noFill/>
          <a:ln w="9525">
            <a:solidFill>
              <a:srgbClr val="20558E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77" name="Straight Connector 113"/>
          <p:cNvCxnSpPr>
            <a:cxnSpLocks noChangeShapeType="1"/>
          </p:cNvCxnSpPr>
          <p:nvPr/>
        </p:nvCxnSpPr>
        <p:spPr bwMode="auto">
          <a:xfrm flipV="1">
            <a:off x="-32270" y="5486401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82" name="TextBox 145"/>
          <p:cNvSpPr txBox="1">
            <a:spLocks noChangeArrowheads="1"/>
          </p:cNvSpPr>
          <p:nvPr/>
        </p:nvSpPr>
        <p:spPr bwMode="auto">
          <a:xfrm>
            <a:off x="4566050" y="1225552"/>
            <a:ext cx="1703472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Generic Protection Technology</a:t>
            </a:r>
          </a:p>
        </p:txBody>
      </p:sp>
      <p:sp>
        <p:nvSpPr>
          <p:cNvPr id="183" name="TextBox 182"/>
          <p:cNvSpPr txBox="1"/>
          <p:nvPr/>
        </p:nvSpPr>
        <p:spPr>
          <a:xfrm>
            <a:off x="4566052" y="1526119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184" name="TextBox 183"/>
          <p:cNvSpPr txBox="1"/>
          <p:nvPr/>
        </p:nvSpPr>
        <p:spPr>
          <a:xfrm>
            <a:off x="5429426" y="1509185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199" name="Straight Connector 198"/>
          <p:cNvCxnSpPr/>
          <p:nvPr/>
        </p:nvCxnSpPr>
        <p:spPr bwMode="auto">
          <a:xfrm>
            <a:off x="10489056" y="1219202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5" name="Straight Connector 184"/>
          <p:cNvCxnSpPr>
            <a:cxnSpLocks noChangeShapeType="1"/>
          </p:cNvCxnSpPr>
          <p:nvPr/>
        </p:nvCxnSpPr>
        <p:spPr bwMode="auto">
          <a:xfrm>
            <a:off x="7968763" y="1208617"/>
            <a:ext cx="0" cy="5044016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74" name="TextBox 173">
            <a:extLst>
              <a:ext uri="{FF2B5EF4-FFF2-40B4-BE49-F238E27FC236}">
                <a16:creationId xmlns:a16="http://schemas.microsoft.com/office/drawing/2014/main" id="{5748D8C3-6FBA-6543-AA59-C1E263BD7D8D}"/>
              </a:ext>
            </a:extLst>
          </p:cNvPr>
          <p:cNvSpPr txBox="1"/>
          <p:nvPr/>
        </p:nvSpPr>
        <p:spPr>
          <a:xfrm>
            <a:off x="9644726" y="1515534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6843FC6E-63DC-D14F-8A02-15C585461FC8}"/>
              </a:ext>
            </a:extLst>
          </p:cNvPr>
          <p:cNvSpPr txBox="1"/>
          <p:nvPr/>
        </p:nvSpPr>
        <p:spPr>
          <a:xfrm>
            <a:off x="10504495" y="1528233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181" name="Straight Connector 148">
            <a:extLst>
              <a:ext uri="{FF2B5EF4-FFF2-40B4-BE49-F238E27FC236}">
                <a16:creationId xmlns:a16="http://schemas.microsoft.com/office/drawing/2014/main" id="{8B137C41-B9FB-464C-9547-CDCC7A5654C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69522" y="1238251"/>
            <a:ext cx="0" cy="5044016"/>
          </a:xfrm>
          <a:prstGeom prst="line">
            <a:avLst/>
          </a:prstGeom>
          <a:noFill/>
          <a:ln w="28575">
            <a:solidFill>
              <a:schemeClr val="accent6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96" name="TextBox 195">
            <a:extLst>
              <a:ext uri="{FF2B5EF4-FFF2-40B4-BE49-F238E27FC236}">
                <a16:creationId xmlns:a16="http://schemas.microsoft.com/office/drawing/2014/main" id="{0D087E64-5524-E243-AEEE-C4FEB0006AA9}"/>
              </a:ext>
            </a:extLst>
          </p:cNvPr>
          <p:cNvSpPr txBox="1"/>
          <p:nvPr/>
        </p:nvSpPr>
        <p:spPr>
          <a:xfrm>
            <a:off x="7968763" y="1524001"/>
            <a:ext cx="837982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197" name="TextBox 196">
            <a:extLst>
              <a:ext uri="{FF2B5EF4-FFF2-40B4-BE49-F238E27FC236}">
                <a16:creationId xmlns:a16="http://schemas.microsoft.com/office/drawing/2014/main" id="{CF07C75C-B1C6-A448-9458-ABFE97F9B850}"/>
              </a:ext>
            </a:extLst>
          </p:cNvPr>
          <p:cNvSpPr txBox="1"/>
          <p:nvPr/>
        </p:nvSpPr>
        <p:spPr>
          <a:xfrm>
            <a:off x="8813094" y="1524001"/>
            <a:ext cx="844331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RED</a:t>
            </a:r>
          </a:p>
        </p:txBody>
      </p:sp>
      <p:sp>
        <p:nvSpPr>
          <p:cNvPr id="208" name="TextBox 163">
            <a:extLst>
              <a:ext uri="{FF2B5EF4-FFF2-40B4-BE49-F238E27FC236}">
                <a16:creationId xmlns:a16="http://schemas.microsoft.com/office/drawing/2014/main" id="{F366BE99-B8E9-A144-8825-2EA438EF26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11629" y="1225552"/>
            <a:ext cx="2532990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 dirty="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Threats</a:t>
            </a:r>
          </a:p>
        </p:txBody>
      </p:sp>
      <p:sp>
        <p:nvSpPr>
          <p:cNvPr id="248" name="Rectangle 247">
            <a:extLst>
              <a:ext uri="{FF2B5EF4-FFF2-40B4-BE49-F238E27FC236}">
                <a16:creationId xmlns:a16="http://schemas.microsoft.com/office/drawing/2014/main" id="{EAE85325-99D7-7646-9B62-84E620E50330}"/>
              </a:ext>
            </a:extLst>
          </p:cNvPr>
          <p:cNvSpPr/>
          <p:nvPr/>
        </p:nvSpPr>
        <p:spPr bwMode="auto">
          <a:xfrm>
            <a:off x="9660721" y="1672167"/>
            <a:ext cx="857027" cy="4595284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89" name="TextBox 158">
            <a:extLst>
              <a:ext uri="{FF2B5EF4-FFF2-40B4-BE49-F238E27FC236}">
                <a16:creationId xmlns:a16="http://schemas.microsoft.com/office/drawing/2014/main" id="{CB28DAA4-CBC0-1D42-B0FA-0A8B692764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93" y="1686986"/>
            <a:ext cx="189848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Mobile Security Service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90" name="Picture 159">
            <a:extLst>
              <a:ext uri="{FF2B5EF4-FFF2-40B4-BE49-F238E27FC236}">
                <a16:creationId xmlns:a16="http://schemas.microsoft.com/office/drawing/2014/main" id="{26291E82-F0D2-8A49-B5C4-C204D1AD90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981" y="1785226"/>
            <a:ext cx="442267" cy="563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Picture 185">
            <a:extLst>
              <a:ext uri="{FF2B5EF4-FFF2-40B4-BE49-F238E27FC236}">
                <a16:creationId xmlns:a16="http://schemas.microsoft.com/office/drawing/2014/main" id="{FC387D6F-01D9-134F-B5FD-5574271EA5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6477" y="1774333"/>
            <a:ext cx="442267" cy="560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" name="Picture 187">
            <a:extLst>
              <a:ext uri="{FF2B5EF4-FFF2-40B4-BE49-F238E27FC236}">
                <a16:creationId xmlns:a16="http://schemas.microsoft.com/office/drawing/2014/main" id="{35A57A89-B607-C345-9764-6FAB908C43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101" y="1784821"/>
            <a:ext cx="408411" cy="563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Picture 188">
            <a:extLst>
              <a:ext uri="{FF2B5EF4-FFF2-40B4-BE49-F238E27FC236}">
                <a16:creationId xmlns:a16="http://schemas.microsoft.com/office/drawing/2014/main" id="{CF29C057-5FBD-8A4D-B068-E10C414D96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457" y="1782235"/>
            <a:ext cx="410526" cy="563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Picture 93" descr="icon-DRS-FortiDDoS.emf">
            <a:extLst>
              <a:ext uri="{FF2B5EF4-FFF2-40B4-BE49-F238E27FC236}">
                <a16:creationId xmlns:a16="http://schemas.microsoft.com/office/drawing/2014/main" id="{3AE9B1CE-50A1-0948-AA96-45C0E96E72A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448" y="2528288"/>
            <a:ext cx="478991" cy="609600"/>
          </a:xfrm>
          <a:prstGeom prst="rect">
            <a:avLst/>
          </a:prstGeom>
        </p:spPr>
      </p:pic>
      <p:sp>
        <p:nvSpPr>
          <p:cNvPr id="95" name="TextBox 158">
            <a:extLst>
              <a:ext uri="{FF2B5EF4-FFF2-40B4-BE49-F238E27FC236}">
                <a16:creationId xmlns:a16="http://schemas.microsoft.com/office/drawing/2014/main" id="{E91AA116-FF45-D340-BBE2-A5CD2D9DDE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93" y="2435413"/>
            <a:ext cx="1859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Domain Reputation Service for </a:t>
            </a:r>
            <a:r>
              <a:rPr lang="en-US" sz="1100" dirty="0" err="1"/>
              <a:t>FortiDDoS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96" name="Picture 95" descr="icon-DRS-Lt.emf">
            <a:extLst>
              <a:ext uri="{FF2B5EF4-FFF2-40B4-BE49-F238E27FC236}">
                <a16:creationId xmlns:a16="http://schemas.microsoft.com/office/drawing/2014/main" id="{7ED21614-DE64-AE46-AA95-6B2472BAAEA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710" y="2551271"/>
            <a:ext cx="464703" cy="591415"/>
          </a:xfrm>
          <a:prstGeom prst="rect">
            <a:avLst/>
          </a:prstGeom>
        </p:spPr>
      </p:pic>
      <p:sp>
        <p:nvSpPr>
          <p:cNvPr id="97" name="TextBox 117">
            <a:extLst>
              <a:ext uri="{FF2B5EF4-FFF2-40B4-BE49-F238E27FC236}">
                <a16:creationId xmlns:a16="http://schemas.microsoft.com/office/drawing/2014/main" id="{2CB10171-298A-D54E-B1E4-42E426161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93" y="3350966"/>
            <a:ext cx="1859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Credential Stuffing Service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98" name="Picture 97" descr="icon-credential-stuffing-Dk.emf">
            <a:extLst>
              <a:ext uri="{FF2B5EF4-FFF2-40B4-BE49-F238E27FC236}">
                <a16:creationId xmlns:a16="http://schemas.microsoft.com/office/drawing/2014/main" id="{509F9C41-542D-C94F-95D7-7ADE3AB94C8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232" y="3315293"/>
            <a:ext cx="477743" cy="607962"/>
          </a:xfrm>
          <a:prstGeom prst="rect">
            <a:avLst/>
          </a:prstGeom>
        </p:spPr>
      </p:pic>
      <p:pic>
        <p:nvPicPr>
          <p:cNvPr id="99" name="Picture 98" descr="icon-credential-stuffing-Lt.emf">
            <a:extLst>
              <a:ext uri="{FF2B5EF4-FFF2-40B4-BE49-F238E27FC236}">
                <a16:creationId xmlns:a16="http://schemas.microsoft.com/office/drawing/2014/main" id="{497F6B7C-7457-3449-91E7-5E210A8F249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678" y="3315293"/>
            <a:ext cx="460556" cy="586088"/>
          </a:xfrm>
          <a:prstGeom prst="rect">
            <a:avLst/>
          </a:prstGeom>
        </p:spPr>
      </p:pic>
      <p:sp>
        <p:nvSpPr>
          <p:cNvPr id="100" name="TextBox 117">
            <a:extLst>
              <a:ext uri="{FF2B5EF4-FFF2-40B4-BE49-F238E27FC236}">
                <a16:creationId xmlns:a16="http://schemas.microsoft.com/office/drawing/2014/main" id="{B2E5DA70-7A63-6A40-B552-18D33E4A23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93" y="4088939"/>
            <a:ext cx="1859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Indicators of Compromise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01" name="Picture 100" descr="IOCs-LT.png">
            <a:extLst>
              <a:ext uri="{FF2B5EF4-FFF2-40B4-BE49-F238E27FC236}">
                <a16:creationId xmlns:a16="http://schemas.microsoft.com/office/drawing/2014/main" id="{A6DBCE19-D356-3F4A-9493-7A0BC5E703F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744" y="4083346"/>
            <a:ext cx="465666" cy="592705"/>
          </a:xfrm>
          <a:prstGeom prst="rect">
            <a:avLst/>
          </a:prstGeom>
        </p:spPr>
      </p:pic>
      <p:pic>
        <p:nvPicPr>
          <p:cNvPr id="102" name="Picture 101" descr="IOCs-DK.png">
            <a:extLst>
              <a:ext uri="{FF2B5EF4-FFF2-40B4-BE49-F238E27FC236}">
                <a16:creationId xmlns:a16="http://schemas.microsoft.com/office/drawing/2014/main" id="{7EE9CD9D-8D85-E04F-8899-4BA55A8FA1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522" y="4071080"/>
            <a:ext cx="480731" cy="611880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3F411937-FDEF-8F4F-AAC4-F3FDBB5E51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93" y="4848822"/>
            <a:ext cx="1859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Security Rating Service</a:t>
            </a:r>
          </a:p>
        </p:txBody>
      </p:sp>
      <p:pic>
        <p:nvPicPr>
          <p:cNvPr id="104" name="Picture 103" descr="Security-Audit-Updated-Service-Dk.emf">
            <a:extLst>
              <a:ext uri="{FF2B5EF4-FFF2-40B4-BE49-F238E27FC236}">
                <a16:creationId xmlns:a16="http://schemas.microsoft.com/office/drawing/2014/main" id="{11EECA76-5381-3F42-8C24-FF2EEF61181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991" y="4854148"/>
            <a:ext cx="463589" cy="589759"/>
          </a:xfrm>
          <a:prstGeom prst="rect">
            <a:avLst/>
          </a:prstGeom>
        </p:spPr>
      </p:pic>
      <p:pic>
        <p:nvPicPr>
          <p:cNvPr id="105" name="Picture 104" descr="Security-Audit-Updated-Service-Lt.emf">
            <a:extLst>
              <a:ext uri="{FF2B5EF4-FFF2-40B4-BE49-F238E27FC236}">
                <a16:creationId xmlns:a16="http://schemas.microsoft.com/office/drawing/2014/main" id="{774FB8A8-E317-4E48-8D39-C7CDBB7BBFC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678" y="4856056"/>
            <a:ext cx="455891" cy="579967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FE6880FB-224D-D549-B87F-438975C4D00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920061" y="4854148"/>
            <a:ext cx="457392" cy="581875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DC3F9BEC-59B0-BE44-A37C-DC6B58B695D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906700" y="4081789"/>
            <a:ext cx="458732" cy="583710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8E7778CF-858D-654B-8AF2-DCEE01573E5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1657" y="3328711"/>
            <a:ext cx="469428" cy="597379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:a16="http://schemas.microsoft.com/office/drawing/2014/main" id="{BC92905F-E465-5548-B526-0819A851808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872790" y="2527741"/>
            <a:ext cx="469555" cy="608627"/>
          </a:xfrm>
          <a:prstGeom prst="rect">
            <a:avLst/>
          </a:prstGeom>
        </p:spPr>
      </p:pic>
      <p:pic>
        <p:nvPicPr>
          <p:cNvPr id="110" name="Picture 109">
            <a:extLst>
              <a:ext uri="{FF2B5EF4-FFF2-40B4-BE49-F238E27FC236}">
                <a16:creationId xmlns:a16="http://schemas.microsoft.com/office/drawing/2014/main" id="{FFD578A7-4EEA-C342-965B-4A268BAB31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893100" y="1770944"/>
            <a:ext cx="466542" cy="592336"/>
          </a:xfrm>
          <a:prstGeom prst="rect">
            <a:avLst/>
          </a:prstGeom>
        </p:spPr>
      </p:pic>
      <p:pic>
        <p:nvPicPr>
          <p:cNvPr id="111" name="Picture 110">
            <a:extLst>
              <a:ext uri="{FF2B5EF4-FFF2-40B4-BE49-F238E27FC236}">
                <a16:creationId xmlns:a16="http://schemas.microsoft.com/office/drawing/2014/main" id="{44FF51A4-1EF4-6D4C-8EDB-A913E322472B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880406" y="4869643"/>
            <a:ext cx="190727" cy="517803"/>
          </a:xfrm>
          <a:prstGeom prst="rect">
            <a:avLst/>
          </a:prstGeom>
        </p:spPr>
      </p:pic>
      <p:pic>
        <p:nvPicPr>
          <p:cNvPr id="112" name="Picture 111">
            <a:extLst>
              <a:ext uri="{FF2B5EF4-FFF2-40B4-BE49-F238E27FC236}">
                <a16:creationId xmlns:a16="http://schemas.microsoft.com/office/drawing/2014/main" id="{D0FFF628-A36A-9341-BB25-A67E96509EF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728053" y="4876163"/>
            <a:ext cx="194118" cy="527009"/>
          </a:xfrm>
          <a:prstGeom prst="rect">
            <a:avLst/>
          </a:prstGeom>
        </p:spPr>
      </p:pic>
      <p:pic>
        <p:nvPicPr>
          <p:cNvPr id="113" name="Picture 112">
            <a:extLst>
              <a:ext uri="{FF2B5EF4-FFF2-40B4-BE49-F238E27FC236}">
                <a16:creationId xmlns:a16="http://schemas.microsoft.com/office/drawing/2014/main" id="{454A72D2-5DBC-B242-B073-4565757519E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769540" y="4119651"/>
            <a:ext cx="412457" cy="524765"/>
          </a:xfrm>
          <a:prstGeom prst="rect">
            <a:avLst/>
          </a:prstGeom>
        </p:spPr>
      </p:pic>
      <p:pic>
        <p:nvPicPr>
          <p:cNvPr id="116" name="Picture 115">
            <a:extLst>
              <a:ext uri="{FF2B5EF4-FFF2-40B4-BE49-F238E27FC236}">
                <a16:creationId xmlns:a16="http://schemas.microsoft.com/office/drawing/2014/main" id="{959E26F7-7FAC-D342-98FB-592083680AEF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622417" y="4106963"/>
            <a:ext cx="419404" cy="533603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15A46112-8C8E-B14A-A8AA-9B78036C80F3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711305" y="3436511"/>
            <a:ext cx="494912" cy="340390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:a16="http://schemas.microsoft.com/office/drawing/2014/main" id="{D2C7B19C-555D-474F-9C55-60B0395BDDCF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5587630" y="3429460"/>
            <a:ext cx="534653" cy="367723"/>
          </a:xfrm>
          <a:prstGeom prst="rect">
            <a:avLst/>
          </a:prstGeom>
        </p:spPr>
      </p:pic>
      <p:pic>
        <p:nvPicPr>
          <p:cNvPr id="122" name="Picture 121">
            <a:extLst>
              <a:ext uri="{FF2B5EF4-FFF2-40B4-BE49-F238E27FC236}">
                <a16:creationId xmlns:a16="http://schemas.microsoft.com/office/drawing/2014/main" id="{55E42EB6-DCDA-7D4B-8156-F5B83EACB87D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4714001" y="2600346"/>
            <a:ext cx="447795" cy="526560"/>
          </a:xfrm>
          <a:prstGeom prst="rect">
            <a:avLst/>
          </a:prstGeom>
        </p:spPr>
      </p:pic>
      <p:pic>
        <p:nvPicPr>
          <p:cNvPr id="126" name="Picture 125">
            <a:extLst>
              <a:ext uri="{FF2B5EF4-FFF2-40B4-BE49-F238E27FC236}">
                <a16:creationId xmlns:a16="http://schemas.microsoft.com/office/drawing/2014/main" id="{4D47489D-2EF1-9F4D-9023-0FB8B4801678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5611119" y="2588685"/>
            <a:ext cx="460581" cy="541596"/>
          </a:xfrm>
          <a:prstGeom prst="rect">
            <a:avLst/>
          </a:prstGeom>
        </p:spPr>
      </p:pic>
      <p:sp>
        <p:nvSpPr>
          <p:cNvPr id="164" name="TextBox 88">
            <a:extLst>
              <a:ext uri="{FF2B5EF4-FFF2-40B4-BE49-F238E27FC236}">
                <a16:creationId xmlns:a16="http://schemas.microsoft.com/office/drawing/2014/main" id="{0A8E1A51-A09E-CF40-9CD8-66EDCCF9B2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8242" y="3350966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latin typeface="Arial"/>
                <a:ea typeface="ＭＳ Ｐゴシック"/>
                <a:cs typeface="Helvetica 55 Roman" charset="0"/>
              </a:rPr>
              <a:t>Unauthorized Access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68" name="Picture 118" descr="A picture containing drawing, clock&#10;&#10;Description automatically generated">
            <a:extLst>
              <a:ext uri="{FF2B5EF4-FFF2-40B4-BE49-F238E27FC236}">
                <a16:creationId xmlns:a16="http://schemas.microsoft.com/office/drawing/2014/main" id="{DD457F8F-6EDD-BF4B-BABA-F945D84BF47E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45724" y="3321376"/>
            <a:ext cx="574097" cy="51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0" name="Picture 131" descr="A close up of a sign&#10;&#10;Description automatically generated">
            <a:extLst>
              <a:ext uri="{FF2B5EF4-FFF2-40B4-BE49-F238E27FC236}">
                <a16:creationId xmlns:a16="http://schemas.microsoft.com/office/drawing/2014/main" id="{D132F46F-9EC6-2448-8E98-5D337D15EE4C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00651" y="3321660"/>
            <a:ext cx="573467" cy="518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31865"/>
      </p:ext>
    </p:extLst>
  </p:cSld>
  <p:clrMapOvr>
    <a:masterClrMapping/>
  </p:clrMapOvr>
  <p:transition>
    <p:wipe dir="r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08"/>
          <p:cNvSpPr txBox="1">
            <a:spLocks noChangeArrowheads="1"/>
          </p:cNvSpPr>
          <p:nvPr/>
        </p:nvSpPr>
        <p:spPr bwMode="auto">
          <a:xfrm>
            <a:off x="10493288" y="1217085"/>
            <a:ext cx="1703474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PROTECTION TECHNOLOGY</a:t>
            </a:r>
          </a:p>
        </p:txBody>
      </p:sp>
      <p:cxnSp>
        <p:nvCxnSpPr>
          <p:cNvPr id="121" name="Straight Connector 120"/>
          <p:cNvCxnSpPr/>
          <p:nvPr/>
        </p:nvCxnSpPr>
        <p:spPr bwMode="auto">
          <a:xfrm>
            <a:off x="8813093" y="1229786"/>
            <a:ext cx="0" cy="50228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7" name="Straight Connector 126"/>
          <p:cNvCxnSpPr/>
          <p:nvPr/>
        </p:nvCxnSpPr>
        <p:spPr bwMode="auto">
          <a:xfrm>
            <a:off x="9653191" y="1212852"/>
            <a:ext cx="0" cy="50397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8" name="Straight Connector 127"/>
          <p:cNvCxnSpPr/>
          <p:nvPr/>
        </p:nvCxnSpPr>
        <p:spPr bwMode="auto">
          <a:xfrm>
            <a:off x="11341851" y="1217086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9" name="Rectangle 128"/>
          <p:cNvSpPr/>
          <p:nvPr/>
        </p:nvSpPr>
        <p:spPr bwMode="auto">
          <a:xfrm>
            <a:off x="4566621" y="1672167"/>
            <a:ext cx="857027" cy="4595284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cxnSp>
        <p:nvCxnSpPr>
          <p:cNvPr id="130" name="Straight Connector 129"/>
          <p:cNvCxnSpPr/>
          <p:nvPr/>
        </p:nvCxnSpPr>
        <p:spPr bwMode="auto">
          <a:xfrm>
            <a:off x="5414611" y="1225552"/>
            <a:ext cx="0" cy="5035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2" name="Rectangle 131"/>
          <p:cNvSpPr/>
          <p:nvPr/>
        </p:nvSpPr>
        <p:spPr bwMode="auto">
          <a:xfrm>
            <a:off x="2028828" y="1686984"/>
            <a:ext cx="857027" cy="45974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cxnSp>
        <p:nvCxnSpPr>
          <p:cNvPr id="134" name="Straight Connector 133"/>
          <p:cNvCxnSpPr/>
          <p:nvPr/>
        </p:nvCxnSpPr>
        <p:spPr bwMode="auto">
          <a:xfrm>
            <a:off x="2885854" y="1238252"/>
            <a:ext cx="0" cy="502496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5" name="Straight Connector 134"/>
          <p:cNvCxnSpPr/>
          <p:nvPr/>
        </p:nvCxnSpPr>
        <p:spPr bwMode="auto">
          <a:xfrm>
            <a:off x="3725951" y="1221318"/>
            <a:ext cx="0" cy="50419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6" name="Straight Connector 135"/>
          <p:cNvCxnSpPr/>
          <p:nvPr/>
        </p:nvCxnSpPr>
        <p:spPr bwMode="auto">
          <a:xfrm>
            <a:off x="4561817" y="1229786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7" name="Straight Connector 6"/>
          <p:cNvCxnSpPr>
            <a:cxnSpLocks noChangeShapeType="1"/>
          </p:cNvCxnSpPr>
          <p:nvPr/>
        </p:nvCxnSpPr>
        <p:spPr bwMode="auto">
          <a:xfrm flipV="1">
            <a:off x="1589" y="1663701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38" name="TextBox 137"/>
          <p:cNvSpPr txBox="1"/>
          <p:nvPr/>
        </p:nvSpPr>
        <p:spPr>
          <a:xfrm>
            <a:off x="2041523" y="1534585"/>
            <a:ext cx="837982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2885855" y="1534585"/>
            <a:ext cx="842214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140" name="TextBox 139"/>
          <p:cNvSpPr txBox="1"/>
          <p:nvPr/>
        </p:nvSpPr>
        <p:spPr>
          <a:xfrm>
            <a:off x="3730185" y="1534585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COLOR</a:t>
            </a:r>
          </a:p>
        </p:txBody>
      </p:sp>
      <p:sp>
        <p:nvSpPr>
          <p:cNvPr id="143" name="Rectangle 142"/>
          <p:cNvSpPr/>
          <p:nvPr/>
        </p:nvSpPr>
        <p:spPr bwMode="auto">
          <a:xfrm>
            <a:off x="2043641" y="1217086"/>
            <a:ext cx="10146773" cy="249767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144" name="TextBox 16"/>
          <p:cNvSpPr txBox="1">
            <a:spLocks noChangeArrowheads="1"/>
          </p:cNvSpPr>
          <p:nvPr/>
        </p:nvSpPr>
        <p:spPr bwMode="auto">
          <a:xfrm>
            <a:off x="2028828" y="1225552"/>
            <a:ext cx="2532991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FortiGuard Service</a:t>
            </a:r>
          </a:p>
        </p:txBody>
      </p:sp>
      <p:cxnSp>
        <p:nvCxnSpPr>
          <p:cNvPr id="146" name="Straight Connector 81"/>
          <p:cNvCxnSpPr>
            <a:cxnSpLocks noChangeShapeType="1"/>
          </p:cNvCxnSpPr>
          <p:nvPr/>
        </p:nvCxnSpPr>
        <p:spPr bwMode="auto">
          <a:xfrm flipV="1">
            <a:off x="1589" y="2423584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49" name="Straight Connector 89"/>
          <p:cNvCxnSpPr>
            <a:cxnSpLocks noChangeShapeType="1"/>
          </p:cNvCxnSpPr>
          <p:nvPr/>
        </p:nvCxnSpPr>
        <p:spPr bwMode="auto">
          <a:xfrm flipV="1">
            <a:off x="1589" y="3196167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51" name="Straight Connector 92"/>
          <p:cNvCxnSpPr>
            <a:cxnSpLocks noChangeShapeType="1"/>
          </p:cNvCxnSpPr>
          <p:nvPr/>
        </p:nvCxnSpPr>
        <p:spPr bwMode="auto">
          <a:xfrm flipV="1">
            <a:off x="1589" y="3962400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52" name="Title 1"/>
          <p:cNvSpPr>
            <a:spLocks noGrp="1"/>
          </p:cNvSpPr>
          <p:nvPr>
            <p:ph type="title"/>
          </p:nvPr>
        </p:nvSpPr>
        <p:spPr bwMode="auto">
          <a:xfrm>
            <a:off x="585638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Services – FortiGuard:</a:t>
            </a:r>
            <a:r>
              <a:rPr lang="en-US" sz="2400" dirty="0"/>
              <a:t> Services &amp; Subscriptions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4</a:t>
            </a:r>
            <a:endParaRPr lang="en-US" sz="2400" dirty="0">
              <a:latin typeface="Arial" charset="0"/>
            </a:endParaRPr>
          </a:p>
        </p:txBody>
      </p:sp>
      <p:cxnSp>
        <p:nvCxnSpPr>
          <p:cNvPr id="153" name="Straight Connector 38"/>
          <p:cNvCxnSpPr>
            <a:cxnSpLocks noChangeShapeType="1"/>
          </p:cNvCxnSpPr>
          <p:nvPr/>
        </p:nvCxnSpPr>
        <p:spPr bwMode="auto">
          <a:xfrm flipV="1">
            <a:off x="-30154" y="4726518"/>
            <a:ext cx="12188826" cy="23283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54" name="Straight Connector 40"/>
          <p:cNvCxnSpPr>
            <a:cxnSpLocks noChangeShapeType="1"/>
          </p:cNvCxnSpPr>
          <p:nvPr/>
        </p:nvCxnSpPr>
        <p:spPr bwMode="auto">
          <a:xfrm>
            <a:off x="4561817" y="1238252"/>
            <a:ext cx="0" cy="5046133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76" name="Straight Connector 10"/>
          <p:cNvCxnSpPr>
            <a:cxnSpLocks noChangeShapeType="1"/>
          </p:cNvCxnSpPr>
          <p:nvPr/>
        </p:nvCxnSpPr>
        <p:spPr bwMode="auto">
          <a:xfrm>
            <a:off x="2041523" y="1217085"/>
            <a:ext cx="0" cy="5046133"/>
          </a:xfrm>
          <a:prstGeom prst="line">
            <a:avLst/>
          </a:prstGeom>
          <a:noFill/>
          <a:ln w="9525">
            <a:solidFill>
              <a:srgbClr val="20558E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77" name="Straight Connector 113"/>
          <p:cNvCxnSpPr>
            <a:cxnSpLocks noChangeShapeType="1"/>
          </p:cNvCxnSpPr>
          <p:nvPr/>
        </p:nvCxnSpPr>
        <p:spPr bwMode="auto">
          <a:xfrm flipV="1">
            <a:off x="-32270" y="5486401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82" name="TextBox 145"/>
          <p:cNvSpPr txBox="1">
            <a:spLocks noChangeArrowheads="1"/>
          </p:cNvSpPr>
          <p:nvPr/>
        </p:nvSpPr>
        <p:spPr bwMode="auto">
          <a:xfrm>
            <a:off x="4566050" y="1225552"/>
            <a:ext cx="1703472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Generic Protection Technology</a:t>
            </a:r>
          </a:p>
        </p:txBody>
      </p:sp>
      <p:sp>
        <p:nvSpPr>
          <p:cNvPr id="183" name="TextBox 182"/>
          <p:cNvSpPr txBox="1"/>
          <p:nvPr/>
        </p:nvSpPr>
        <p:spPr>
          <a:xfrm>
            <a:off x="4566052" y="1526119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184" name="TextBox 183"/>
          <p:cNvSpPr txBox="1"/>
          <p:nvPr/>
        </p:nvSpPr>
        <p:spPr>
          <a:xfrm>
            <a:off x="5429426" y="1509185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199" name="Straight Connector 198"/>
          <p:cNvCxnSpPr/>
          <p:nvPr/>
        </p:nvCxnSpPr>
        <p:spPr bwMode="auto">
          <a:xfrm>
            <a:off x="10489056" y="1219202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5" name="Straight Connector 184"/>
          <p:cNvCxnSpPr>
            <a:cxnSpLocks noChangeShapeType="1"/>
          </p:cNvCxnSpPr>
          <p:nvPr/>
        </p:nvCxnSpPr>
        <p:spPr bwMode="auto">
          <a:xfrm>
            <a:off x="7968763" y="1208617"/>
            <a:ext cx="0" cy="5044016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74" name="TextBox 173">
            <a:extLst>
              <a:ext uri="{FF2B5EF4-FFF2-40B4-BE49-F238E27FC236}">
                <a16:creationId xmlns:a16="http://schemas.microsoft.com/office/drawing/2014/main" id="{5748D8C3-6FBA-6543-AA59-C1E263BD7D8D}"/>
              </a:ext>
            </a:extLst>
          </p:cNvPr>
          <p:cNvSpPr txBox="1"/>
          <p:nvPr/>
        </p:nvSpPr>
        <p:spPr>
          <a:xfrm>
            <a:off x="9644726" y="1515534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6843FC6E-63DC-D14F-8A02-15C585461FC8}"/>
              </a:ext>
            </a:extLst>
          </p:cNvPr>
          <p:cNvSpPr txBox="1"/>
          <p:nvPr/>
        </p:nvSpPr>
        <p:spPr>
          <a:xfrm>
            <a:off x="10504495" y="1528233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181" name="Straight Connector 148">
            <a:extLst>
              <a:ext uri="{FF2B5EF4-FFF2-40B4-BE49-F238E27FC236}">
                <a16:creationId xmlns:a16="http://schemas.microsoft.com/office/drawing/2014/main" id="{8B137C41-B9FB-464C-9547-CDCC7A5654C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69522" y="1238251"/>
            <a:ext cx="0" cy="5044016"/>
          </a:xfrm>
          <a:prstGeom prst="line">
            <a:avLst/>
          </a:prstGeom>
          <a:noFill/>
          <a:ln w="28575">
            <a:solidFill>
              <a:schemeClr val="accent6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96" name="TextBox 195">
            <a:extLst>
              <a:ext uri="{FF2B5EF4-FFF2-40B4-BE49-F238E27FC236}">
                <a16:creationId xmlns:a16="http://schemas.microsoft.com/office/drawing/2014/main" id="{0D087E64-5524-E243-AEEE-C4FEB0006AA9}"/>
              </a:ext>
            </a:extLst>
          </p:cNvPr>
          <p:cNvSpPr txBox="1"/>
          <p:nvPr/>
        </p:nvSpPr>
        <p:spPr>
          <a:xfrm>
            <a:off x="7968763" y="1524001"/>
            <a:ext cx="837982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197" name="TextBox 196">
            <a:extLst>
              <a:ext uri="{FF2B5EF4-FFF2-40B4-BE49-F238E27FC236}">
                <a16:creationId xmlns:a16="http://schemas.microsoft.com/office/drawing/2014/main" id="{CF07C75C-B1C6-A448-9458-ABFE97F9B850}"/>
              </a:ext>
            </a:extLst>
          </p:cNvPr>
          <p:cNvSpPr txBox="1"/>
          <p:nvPr/>
        </p:nvSpPr>
        <p:spPr>
          <a:xfrm>
            <a:off x="8813094" y="1524001"/>
            <a:ext cx="844331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RED</a:t>
            </a:r>
          </a:p>
        </p:txBody>
      </p:sp>
      <p:sp>
        <p:nvSpPr>
          <p:cNvPr id="208" name="TextBox 163">
            <a:extLst>
              <a:ext uri="{FF2B5EF4-FFF2-40B4-BE49-F238E27FC236}">
                <a16:creationId xmlns:a16="http://schemas.microsoft.com/office/drawing/2014/main" id="{F366BE99-B8E9-A144-8825-2EA438EF26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11629" y="1225552"/>
            <a:ext cx="2532990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 dirty="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Threats</a:t>
            </a:r>
          </a:p>
        </p:txBody>
      </p:sp>
      <p:sp>
        <p:nvSpPr>
          <p:cNvPr id="248" name="Rectangle 247">
            <a:extLst>
              <a:ext uri="{FF2B5EF4-FFF2-40B4-BE49-F238E27FC236}">
                <a16:creationId xmlns:a16="http://schemas.microsoft.com/office/drawing/2014/main" id="{EAE85325-99D7-7646-9B62-84E620E50330}"/>
              </a:ext>
            </a:extLst>
          </p:cNvPr>
          <p:cNvSpPr/>
          <p:nvPr/>
        </p:nvSpPr>
        <p:spPr bwMode="auto">
          <a:xfrm>
            <a:off x="9660721" y="1672167"/>
            <a:ext cx="857027" cy="4595284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6A27B3DE-06CE-D14F-BDC0-17FE60F3FD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080" y="1762163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Virus Outbreak Service</a:t>
            </a:r>
          </a:p>
        </p:txBody>
      </p:sp>
      <p:pic>
        <p:nvPicPr>
          <p:cNvPr id="72" name="Picture 71" descr="Virus-Outbreak-Service-Dk.emf">
            <a:extLst>
              <a:ext uri="{FF2B5EF4-FFF2-40B4-BE49-F238E27FC236}">
                <a16:creationId xmlns:a16="http://schemas.microsoft.com/office/drawing/2014/main" id="{03EDEF82-B0AA-6E49-8213-C3A03BCAC6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688" y="1788888"/>
            <a:ext cx="536028" cy="595654"/>
          </a:xfrm>
          <a:prstGeom prst="rect">
            <a:avLst/>
          </a:prstGeom>
        </p:spPr>
      </p:pic>
      <p:pic>
        <p:nvPicPr>
          <p:cNvPr id="73" name="Picture 72" descr="Virus-Outbreak-Service-Lt.png">
            <a:extLst>
              <a:ext uri="{FF2B5EF4-FFF2-40B4-BE49-F238E27FC236}">
                <a16:creationId xmlns:a16="http://schemas.microsoft.com/office/drawing/2014/main" id="{2A46C9E2-985F-E442-90AF-CD003EFEB5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465" y="1765077"/>
            <a:ext cx="530133" cy="589639"/>
          </a:xfrm>
          <a:prstGeom prst="rect">
            <a:avLst/>
          </a:prstGeom>
        </p:spPr>
      </p:pic>
      <p:sp>
        <p:nvSpPr>
          <p:cNvPr id="74" name="TextBox 73">
            <a:extLst>
              <a:ext uri="{FF2B5EF4-FFF2-40B4-BE49-F238E27FC236}">
                <a16:creationId xmlns:a16="http://schemas.microsoft.com/office/drawing/2014/main" id="{E7810737-B4E4-9745-9E91-BA9C978DBC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903" y="2553566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Content Disarm &amp; Reconstruction</a:t>
            </a:r>
          </a:p>
        </p:txBody>
      </p:sp>
      <p:pic>
        <p:nvPicPr>
          <p:cNvPr id="75" name="Picture 74" descr="CDR-DK.emf">
            <a:extLst>
              <a:ext uri="{FF2B5EF4-FFF2-40B4-BE49-F238E27FC236}">
                <a16:creationId xmlns:a16="http://schemas.microsoft.com/office/drawing/2014/main" id="{9B7247B2-FD9F-3849-95D6-07DC2A43FF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5781" y="2502276"/>
            <a:ext cx="463665" cy="629655"/>
          </a:xfrm>
          <a:prstGeom prst="rect">
            <a:avLst/>
          </a:prstGeom>
        </p:spPr>
      </p:pic>
      <p:pic>
        <p:nvPicPr>
          <p:cNvPr id="76" name="Picture 75" descr="CDR-Lt.emf">
            <a:extLst>
              <a:ext uri="{FF2B5EF4-FFF2-40B4-BE49-F238E27FC236}">
                <a16:creationId xmlns:a16="http://schemas.microsoft.com/office/drawing/2014/main" id="{1D8516C1-4E7B-1747-85B0-715CEA2DAC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458" y="2502190"/>
            <a:ext cx="447488" cy="607687"/>
          </a:xfrm>
          <a:prstGeom prst="rect">
            <a:avLst/>
          </a:prstGeom>
        </p:spPr>
      </p:pic>
      <p:sp>
        <p:nvSpPr>
          <p:cNvPr id="77" name="TextBox 88">
            <a:extLst>
              <a:ext uri="{FF2B5EF4-FFF2-40B4-BE49-F238E27FC236}">
                <a16:creationId xmlns:a16="http://schemas.microsoft.com/office/drawing/2014/main" id="{82FC702B-E363-E24E-B80E-D67587D261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2453" y="1779334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Worms</a:t>
            </a:r>
          </a:p>
        </p:txBody>
      </p:sp>
      <p:pic>
        <p:nvPicPr>
          <p:cNvPr id="78" name="Picture 118" descr="A picture containing drawing, meter&#10;&#10;Description automatically generated">
            <a:extLst>
              <a:ext uri="{FF2B5EF4-FFF2-40B4-BE49-F238E27FC236}">
                <a16:creationId xmlns:a16="http://schemas.microsoft.com/office/drawing/2014/main" id="{3694C68D-8B24-2143-9CC2-D96AABE721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44670" y="1786265"/>
            <a:ext cx="574097" cy="518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131" descr="A picture containing clock, meter, drawing&#10;&#10;Description automatically generated">
            <a:extLst>
              <a:ext uri="{FF2B5EF4-FFF2-40B4-BE49-F238E27FC236}">
                <a16:creationId xmlns:a16="http://schemas.microsoft.com/office/drawing/2014/main" id="{06B41E53-FF68-074B-90BC-CE3529B6EEE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99596" y="1786548"/>
            <a:ext cx="573468" cy="518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TextBox 127">
            <a:extLst>
              <a:ext uri="{FF2B5EF4-FFF2-40B4-BE49-F238E27FC236}">
                <a16:creationId xmlns:a16="http://schemas.microsoft.com/office/drawing/2014/main" id="{9DF5B7A1-4043-7947-8884-04D4433CAA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343" y="3306221"/>
            <a:ext cx="158285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Anti-Flood/</a:t>
            </a:r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DDoS</a:t>
            </a: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 Attack Protection</a:t>
            </a:r>
          </a:p>
        </p:txBody>
      </p:sp>
      <p:pic>
        <p:nvPicPr>
          <p:cNvPr id="81" name="Picture 128">
            <a:extLst>
              <a:ext uri="{FF2B5EF4-FFF2-40B4-BE49-F238E27FC236}">
                <a16:creationId xmlns:a16="http://schemas.microsoft.com/office/drawing/2014/main" id="{77981499-F911-3C4B-8D31-F25ED17271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596" y="3305741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129">
            <a:extLst>
              <a:ext uri="{FF2B5EF4-FFF2-40B4-BE49-F238E27FC236}">
                <a16:creationId xmlns:a16="http://schemas.microsoft.com/office/drawing/2014/main" id="{CE123473-9A4E-2242-BE6F-7ABDCA6FB41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3156" y="3305498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82" descr="icon-click-protection-Lt.emf">
            <a:extLst>
              <a:ext uri="{FF2B5EF4-FFF2-40B4-BE49-F238E27FC236}">
                <a16:creationId xmlns:a16="http://schemas.microsoft.com/office/drawing/2014/main" id="{FE02FAF1-3CA3-CC4B-B37A-DA5830E3802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395" y="4076010"/>
            <a:ext cx="393407" cy="594360"/>
          </a:xfrm>
          <a:prstGeom prst="rect">
            <a:avLst/>
          </a:prstGeom>
        </p:spPr>
      </p:pic>
      <p:pic>
        <p:nvPicPr>
          <p:cNvPr id="84" name="Picture 83" descr="icon-click-protection-dk.emf">
            <a:extLst>
              <a:ext uri="{FF2B5EF4-FFF2-40B4-BE49-F238E27FC236}">
                <a16:creationId xmlns:a16="http://schemas.microsoft.com/office/drawing/2014/main" id="{C9F8C69F-AE8C-3A41-845B-A78165AA2AD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6953" y="4079924"/>
            <a:ext cx="400790" cy="605516"/>
          </a:xfrm>
          <a:prstGeom prst="rect">
            <a:avLst/>
          </a:prstGeom>
        </p:spPr>
      </p:pic>
      <p:sp>
        <p:nvSpPr>
          <p:cNvPr id="85" name="TextBox 50">
            <a:extLst>
              <a:ext uri="{FF2B5EF4-FFF2-40B4-BE49-F238E27FC236}">
                <a16:creationId xmlns:a16="http://schemas.microsoft.com/office/drawing/2014/main" id="{126AB645-4279-E44F-BD21-155EC1DE52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249" y="4113630"/>
            <a:ext cx="130447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Click Protect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86" name="TextBox 87">
            <a:extLst>
              <a:ext uri="{FF2B5EF4-FFF2-40B4-BE49-F238E27FC236}">
                <a16:creationId xmlns:a16="http://schemas.microsoft.com/office/drawing/2014/main" id="{BB1B5C2D-DAEF-124A-B7D6-5DD31EA0FA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2453" y="331929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Flood/DDoS Attack</a:t>
            </a:r>
          </a:p>
        </p:txBody>
      </p:sp>
      <p:pic>
        <p:nvPicPr>
          <p:cNvPr id="87" name="Picture 90" descr="A picture containing drawing&#10;&#10;Description automatically generated">
            <a:extLst>
              <a:ext uri="{FF2B5EF4-FFF2-40B4-BE49-F238E27FC236}">
                <a16:creationId xmlns:a16="http://schemas.microsoft.com/office/drawing/2014/main" id="{12C9F73F-3E4B-3A4D-9D42-C327992D46B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44596" y="3328459"/>
            <a:ext cx="574243" cy="518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154" descr="A picture containing drawing&#10;&#10;Description automatically generated">
            <a:extLst>
              <a:ext uri="{FF2B5EF4-FFF2-40B4-BE49-F238E27FC236}">
                <a16:creationId xmlns:a16="http://schemas.microsoft.com/office/drawing/2014/main" id="{554F8946-175D-1948-9743-9CFF14152B4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00265" y="3328459"/>
            <a:ext cx="574243" cy="518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800548-1128-864D-9444-40B385F655C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038868" y="3286634"/>
            <a:ext cx="506347" cy="63518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F1D29D-2E73-4D47-9B17-0180471996A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207235" y="3300980"/>
            <a:ext cx="477291" cy="5987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1A275ED-4814-6C43-B1DB-922590C8EEF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660" y="3297822"/>
            <a:ext cx="497429" cy="62399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498124A-46A9-134C-AD3B-9E41E790C2DE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040238" y="4043781"/>
            <a:ext cx="507746" cy="6369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C855DED-06D8-B740-91B9-4393D020E364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202257" y="4050487"/>
            <a:ext cx="505630" cy="6342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DB23245-0B37-7B4E-855D-9C34C360C61C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891457" y="4046241"/>
            <a:ext cx="504154" cy="63243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2B25F32-42F0-624E-AA68-B7512A9F8E57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034918" y="2522204"/>
            <a:ext cx="502869" cy="63081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C916E20-7D70-844E-BA51-FBB8A743CE10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202257" y="2517853"/>
            <a:ext cx="494145" cy="61987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1293659-F14C-074B-A4AF-E9583861C84C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887689" y="2526154"/>
            <a:ext cx="495972" cy="62216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C29D7A1-FA10-9D4D-A903-52ACBC2816BA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026415" y="1753143"/>
            <a:ext cx="511372" cy="64148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BDFD9B3-CA7A-CF43-BEF0-A10272A3CFCF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194537" y="1746720"/>
            <a:ext cx="501865" cy="62955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3976578-94D5-1844-9E8A-D13030D5BE5A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865617" y="1755852"/>
            <a:ext cx="503801" cy="631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990966"/>
      </p:ext>
    </p:extLst>
  </p:cSld>
  <p:clrMapOvr>
    <a:masterClrMapping/>
  </p:clrMapOvr>
  <p:transition>
    <p:wipe dir="r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:a16="http://schemas.microsoft.com/office/drawing/2014/main" id="{2D574AE7-BE80-B948-993D-DFBA9668D71A}"/>
              </a:ext>
            </a:extLst>
          </p:cNvPr>
          <p:cNvSpPr/>
          <p:nvPr/>
        </p:nvSpPr>
        <p:spPr bwMode="invGray">
          <a:xfrm>
            <a:off x="8909273" y="1475319"/>
            <a:ext cx="844550" cy="4646981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5B591212-AFE8-4B43-A728-405AE39144D0}"/>
              </a:ext>
            </a:extLst>
          </p:cNvPr>
          <p:cNvSpPr/>
          <p:nvPr/>
        </p:nvSpPr>
        <p:spPr bwMode="auto">
          <a:xfrm>
            <a:off x="3757694" y="1676401"/>
            <a:ext cx="857026" cy="4595284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1EB284F7-C13D-8443-8606-87441672BC28}"/>
              </a:ext>
            </a:extLst>
          </p:cNvPr>
          <p:cNvCxnSpPr/>
          <p:nvPr/>
        </p:nvCxnSpPr>
        <p:spPr bwMode="auto">
          <a:xfrm>
            <a:off x="11356664" y="1231902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93B46533-4555-9540-9F4F-A7CB53B8305E}"/>
              </a:ext>
            </a:extLst>
          </p:cNvPr>
          <p:cNvCxnSpPr/>
          <p:nvPr/>
        </p:nvCxnSpPr>
        <p:spPr bwMode="auto">
          <a:xfrm>
            <a:off x="8053408" y="1227668"/>
            <a:ext cx="0" cy="50355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FEA0F35A-4FA2-F84E-A184-D76ED82E89B4}"/>
              </a:ext>
            </a:extLst>
          </p:cNvPr>
          <p:cNvCxnSpPr/>
          <p:nvPr/>
        </p:nvCxnSpPr>
        <p:spPr bwMode="auto">
          <a:xfrm>
            <a:off x="4608372" y="1227668"/>
            <a:ext cx="0" cy="50355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1A38CABB-D8AF-9C48-BB08-1884BBE18361}"/>
              </a:ext>
            </a:extLst>
          </p:cNvPr>
          <p:cNvCxnSpPr/>
          <p:nvPr/>
        </p:nvCxnSpPr>
        <p:spPr bwMode="auto">
          <a:xfrm>
            <a:off x="2898551" y="1227668"/>
            <a:ext cx="0" cy="50355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15E7DA93-F795-7C49-8F14-1C129A688D59}"/>
              </a:ext>
            </a:extLst>
          </p:cNvPr>
          <p:cNvCxnSpPr/>
          <p:nvPr/>
        </p:nvCxnSpPr>
        <p:spPr bwMode="auto">
          <a:xfrm>
            <a:off x="2041523" y="1229784"/>
            <a:ext cx="0" cy="50440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9" name="Straight Connector 116">
            <a:extLst>
              <a:ext uri="{FF2B5EF4-FFF2-40B4-BE49-F238E27FC236}">
                <a16:creationId xmlns:a16="http://schemas.microsoft.com/office/drawing/2014/main" id="{55BE75E2-D35D-3A4B-ABD0-17C6C0DF231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53461" y="1221319"/>
            <a:ext cx="0" cy="5046133"/>
          </a:xfrm>
          <a:prstGeom prst="line">
            <a:avLst/>
          </a:prstGeom>
          <a:noFill/>
          <a:ln w="9525">
            <a:solidFill>
              <a:srgbClr val="20558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71" name="Rectangle 70">
            <a:extLst>
              <a:ext uri="{FF2B5EF4-FFF2-40B4-BE49-F238E27FC236}">
                <a16:creationId xmlns:a16="http://schemas.microsoft.com/office/drawing/2014/main" id="{0E32D696-530F-274E-90B5-61F6662AF22A}"/>
              </a:ext>
            </a:extLst>
          </p:cNvPr>
          <p:cNvSpPr/>
          <p:nvPr/>
        </p:nvSpPr>
        <p:spPr bwMode="auto">
          <a:xfrm>
            <a:off x="2043641" y="1217086"/>
            <a:ext cx="10146773" cy="249767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72" name="TextBox 95">
            <a:extLst>
              <a:ext uri="{FF2B5EF4-FFF2-40B4-BE49-F238E27FC236}">
                <a16:creationId xmlns:a16="http://schemas.microsoft.com/office/drawing/2014/main" id="{96E13423-26D3-EB46-8BE5-0EF8F9B8F1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6712" y="1227668"/>
            <a:ext cx="1703472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Threat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0FFA1003-9750-3D4F-877D-CDED36FDDC8E}"/>
              </a:ext>
            </a:extLst>
          </p:cNvPr>
          <p:cNvSpPr txBox="1"/>
          <p:nvPr/>
        </p:nvSpPr>
        <p:spPr>
          <a:xfrm>
            <a:off x="2026712" y="1517653"/>
            <a:ext cx="835865" cy="9874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GREY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D7D8F4B-945E-6044-80C2-EFB65140A72B}"/>
              </a:ext>
            </a:extLst>
          </p:cNvPr>
          <p:cNvSpPr txBox="1"/>
          <p:nvPr/>
        </p:nvSpPr>
        <p:spPr>
          <a:xfrm>
            <a:off x="2890087" y="1517653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RED</a:t>
            </a:r>
          </a:p>
        </p:txBody>
      </p:sp>
      <p:cxnSp>
        <p:nvCxnSpPr>
          <p:cNvPr id="94" name="Straight Connector 6">
            <a:extLst>
              <a:ext uri="{FF2B5EF4-FFF2-40B4-BE49-F238E27FC236}">
                <a16:creationId xmlns:a16="http://schemas.microsoft.com/office/drawing/2014/main" id="{248EBD4C-288C-F04E-94EC-B1CED3A5A6E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589" y="1663701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95" name="Straight Connector 81">
            <a:extLst>
              <a:ext uri="{FF2B5EF4-FFF2-40B4-BE49-F238E27FC236}">
                <a16:creationId xmlns:a16="http://schemas.microsoft.com/office/drawing/2014/main" id="{AD87DD57-1C6C-2A42-8F1B-3217A1D75B9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589" y="2258484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96" name="Straight Connector 89">
            <a:extLst>
              <a:ext uri="{FF2B5EF4-FFF2-40B4-BE49-F238E27FC236}">
                <a16:creationId xmlns:a16="http://schemas.microsoft.com/office/drawing/2014/main" id="{15688D68-E2D5-004E-9635-2182FC8796DF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589" y="2827867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97" name="Straight Connector 92">
            <a:extLst>
              <a:ext uri="{FF2B5EF4-FFF2-40B4-BE49-F238E27FC236}">
                <a16:creationId xmlns:a16="http://schemas.microsoft.com/office/drawing/2014/main" id="{6DB28C19-FE6B-0245-9AEB-5DAD07D6D81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589" y="3460750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98" name="Title 1">
            <a:extLst>
              <a:ext uri="{FF2B5EF4-FFF2-40B4-BE49-F238E27FC236}">
                <a16:creationId xmlns:a16="http://schemas.microsoft.com/office/drawing/2014/main" id="{09DE9DB8-538C-E94C-99EC-8BDC5A03CC3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11470534" cy="455083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Threats, Management, and Operations</a:t>
            </a:r>
            <a:r>
              <a:rPr lang="en-US" sz="2400" dirty="0"/>
              <a:t> – Generic 1</a:t>
            </a:r>
            <a:endParaRPr lang="en-US" sz="2400" dirty="0">
              <a:latin typeface="Arial" charset="0"/>
            </a:endParaRPr>
          </a:p>
        </p:txBody>
      </p:sp>
      <p:cxnSp>
        <p:nvCxnSpPr>
          <p:cNvPr id="99" name="Straight Connector 38">
            <a:extLst>
              <a:ext uri="{FF2B5EF4-FFF2-40B4-BE49-F238E27FC236}">
                <a16:creationId xmlns:a16="http://schemas.microsoft.com/office/drawing/2014/main" id="{572D2B4D-EF74-4943-9F25-EDB5BD06A0E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-30154" y="4078818"/>
            <a:ext cx="12188826" cy="23283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00" name="Straight Connector 113">
            <a:extLst>
              <a:ext uri="{FF2B5EF4-FFF2-40B4-BE49-F238E27FC236}">
                <a16:creationId xmlns:a16="http://schemas.microsoft.com/office/drawing/2014/main" id="{524AD385-168F-7A4E-8C52-5A58FD47CFC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-32270" y="4724401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01" name="TextBox 120">
            <a:extLst>
              <a:ext uri="{FF2B5EF4-FFF2-40B4-BE49-F238E27FC236}">
                <a16:creationId xmlns:a16="http://schemas.microsoft.com/office/drawing/2014/main" id="{46607819-583F-4545-A172-1E905E7A27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9809" y="1227668"/>
            <a:ext cx="1703474" cy="247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Base Image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7BB9B332-76B7-1A4C-B6FA-EA68DAAA3634}"/>
              </a:ext>
            </a:extLst>
          </p:cNvPr>
          <p:cNvSpPr txBox="1"/>
          <p:nvPr/>
        </p:nvSpPr>
        <p:spPr>
          <a:xfrm>
            <a:off x="3759811" y="1517653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231A9676-F2B4-0B4F-9B23-8BE3FD342553}"/>
              </a:ext>
            </a:extLst>
          </p:cNvPr>
          <p:cNvSpPr txBox="1"/>
          <p:nvPr/>
        </p:nvSpPr>
        <p:spPr>
          <a:xfrm>
            <a:off x="4623186" y="1517653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7ECE5CA2-3FA6-E549-B5E9-55BE1BA4DC27}"/>
              </a:ext>
            </a:extLst>
          </p:cNvPr>
          <p:cNvCxnSpPr/>
          <p:nvPr/>
        </p:nvCxnSpPr>
        <p:spPr bwMode="auto">
          <a:xfrm>
            <a:off x="5469630" y="1231901"/>
            <a:ext cx="0" cy="5046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C3E6DCF6-5367-514D-AE7F-DBA98C820396}"/>
              </a:ext>
            </a:extLst>
          </p:cNvPr>
          <p:cNvCxnSpPr/>
          <p:nvPr/>
        </p:nvCxnSpPr>
        <p:spPr bwMode="auto">
          <a:xfrm>
            <a:off x="7196381" y="1229784"/>
            <a:ext cx="0" cy="50440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CC31C4AE-E4AA-F34F-8143-9B4960762E56}"/>
              </a:ext>
            </a:extLst>
          </p:cNvPr>
          <p:cNvCxnSpPr/>
          <p:nvPr/>
        </p:nvCxnSpPr>
        <p:spPr bwMode="auto">
          <a:xfrm>
            <a:off x="8910434" y="1221319"/>
            <a:ext cx="0" cy="5046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6" name="TextBox 55">
            <a:extLst>
              <a:ext uri="{FF2B5EF4-FFF2-40B4-BE49-F238E27FC236}">
                <a16:creationId xmlns:a16="http://schemas.microsoft.com/office/drawing/2014/main" id="{4C514ABE-DB54-4D46-AF26-47B8E29DA1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1569" y="1227668"/>
            <a:ext cx="1703472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Threat</a:t>
            </a:r>
          </a:p>
        </p:txBody>
      </p:sp>
      <p:sp>
        <p:nvSpPr>
          <p:cNvPr id="123" name="TextBox 66">
            <a:extLst>
              <a:ext uri="{FF2B5EF4-FFF2-40B4-BE49-F238E27FC236}">
                <a16:creationId xmlns:a16="http://schemas.microsoft.com/office/drawing/2014/main" id="{4F45F0D6-601C-E34F-8B6B-AB0C15EB86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068" y="2343554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Malicious Code</a:t>
            </a:r>
          </a:p>
        </p:txBody>
      </p:sp>
      <p:pic>
        <p:nvPicPr>
          <p:cNvPr id="124" name="Picture 67">
            <a:extLst>
              <a:ext uri="{FF2B5EF4-FFF2-40B4-BE49-F238E27FC236}">
                <a16:creationId xmlns:a16="http://schemas.microsoft.com/office/drawing/2014/main" id="{632C461F-7B04-7B44-938D-E6585CCA2D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026" y="2259318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" name="Picture 68">
            <a:extLst>
              <a:ext uri="{FF2B5EF4-FFF2-40B4-BE49-F238E27FC236}">
                <a16:creationId xmlns:a16="http://schemas.microsoft.com/office/drawing/2014/main" id="{F1443794-E076-384F-B7F9-C6883CA035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357" y="2259318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" name="TextBox 125">
            <a:extLst>
              <a:ext uri="{FF2B5EF4-FFF2-40B4-BE49-F238E27FC236}">
                <a16:creationId xmlns:a16="http://schemas.microsoft.com/office/drawing/2014/main" id="{9EB8E76F-F5A1-994A-A81C-3EAD3ABE6CC7}"/>
              </a:ext>
            </a:extLst>
          </p:cNvPr>
          <p:cNvSpPr txBox="1"/>
          <p:nvPr/>
        </p:nvSpPr>
        <p:spPr>
          <a:xfrm>
            <a:off x="7187918" y="1517653"/>
            <a:ext cx="833749" cy="9874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GREY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E1E01FD1-2F80-5042-AAFC-4E3289848433}"/>
              </a:ext>
            </a:extLst>
          </p:cNvPr>
          <p:cNvSpPr txBox="1"/>
          <p:nvPr/>
        </p:nvSpPr>
        <p:spPr>
          <a:xfrm>
            <a:off x="8051293" y="1517653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RED</a:t>
            </a:r>
          </a:p>
        </p:txBody>
      </p:sp>
      <p:sp>
        <p:nvSpPr>
          <p:cNvPr id="128" name="TextBox 72">
            <a:extLst>
              <a:ext uri="{FF2B5EF4-FFF2-40B4-BE49-F238E27FC236}">
                <a16:creationId xmlns:a16="http://schemas.microsoft.com/office/drawing/2014/main" id="{6C110550-A653-4143-B143-DA765AB8D4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417" y="2948923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Generic </a:t>
            </a:r>
            <a:br>
              <a:rPr lang="en-US" sz="1100">
                <a:solidFill>
                  <a:srgbClr val="404040"/>
                </a:solidFill>
                <a:cs typeface="Helvetica 55 Roman" charset="0"/>
              </a:rPr>
            </a:br>
            <a:r>
              <a:rPr lang="en-US" sz="1100">
                <a:solidFill>
                  <a:srgbClr val="404040"/>
                </a:solidFill>
                <a:cs typeface="Helvetica 55 Roman" charset="0"/>
              </a:rPr>
              <a:t>Known Threat</a:t>
            </a:r>
          </a:p>
        </p:txBody>
      </p:sp>
      <p:pic>
        <p:nvPicPr>
          <p:cNvPr id="129" name="Picture 73">
            <a:extLst>
              <a:ext uri="{FF2B5EF4-FFF2-40B4-BE49-F238E27FC236}">
                <a16:creationId xmlns:a16="http://schemas.microsoft.com/office/drawing/2014/main" id="{13568C24-D9A0-4F44-A96B-9A2CFD1EDC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375" y="2890085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" name="Picture 82">
            <a:extLst>
              <a:ext uri="{FF2B5EF4-FFF2-40B4-BE49-F238E27FC236}">
                <a16:creationId xmlns:a16="http://schemas.microsoft.com/office/drawing/2014/main" id="{38454255-41C3-454E-B618-E3DD352255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704" y="2890085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1" name="TextBox 83">
            <a:extLst>
              <a:ext uri="{FF2B5EF4-FFF2-40B4-BE49-F238E27FC236}">
                <a16:creationId xmlns:a16="http://schemas.microsoft.com/office/drawing/2014/main" id="{14BFEBEB-80B3-6645-857A-0DF91253E3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069" y="3596622"/>
            <a:ext cx="134584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Generic </a:t>
            </a:r>
            <a:br>
              <a:rPr lang="en-US" sz="1100">
                <a:solidFill>
                  <a:srgbClr val="404040"/>
                </a:solidFill>
                <a:cs typeface="Helvetica 55 Roman" charset="0"/>
              </a:rPr>
            </a:br>
            <a:r>
              <a:rPr lang="en-US" sz="1100">
                <a:solidFill>
                  <a:srgbClr val="404040"/>
                </a:solidFill>
                <a:cs typeface="Helvetica 55 Roman" charset="0"/>
              </a:rPr>
              <a:t>Unknown Threat</a:t>
            </a:r>
          </a:p>
        </p:txBody>
      </p:sp>
      <p:pic>
        <p:nvPicPr>
          <p:cNvPr id="132" name="Picture 84">
            <a:extLst>
              <a:ext uri="{FF2B5EF4-FFF2-40B4-BE49-F238E27FC236}">
                <a16:creationId xmlns:a16="http://schemas.microsoft.com/office/drawing/2014/main" id="{5380F3F8-E9C2-0340-9126-7614C3594D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026" y="3483987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" name="Picture 85">
            <a:extLst>
              <a:ext uri="{FF2B5EF4-FFF2-40B4-BE49-F238E27FC236}">
                <a16:creationId xmlns:a16="http://schemas.microsoft.com/office/drawing/2014/main" id="{5B7F3D95-847E-F948-B7DE-A1BC23173CC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357" y="3483987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5" name="TextBox 141">
            <a:extLst>
              <a:ext uri="{FF2B5EF4-FFF2-40B4-BE49-F238E27FC236}">
                <a16:creationId xmlns:a16="http://schemas.microsoft.com/office/drawing/2014/main" id="{8360BF75-9676-324A-98EE-8C070B6FC5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5696" y="1688293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Zombie</a:t>
            </a:r>
          </a:p>
        </p:txBody>
      </p:sp>
      <p:pic>
        <p:nvPicPr>
          <p:cNvPr id="136" name="Picture 142">
            <a:extLst>
              <a:ext uri="{FF2B5EF4-FFF2-40B4-BE49-F238E27FC236}">
                <a16:creationId xmlns:a16="http://schemas.microsoft.com/office/drawing/2014/main" id="{CA07BA72-0BFB-A74E-9F7A-2086C196C61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885" y="1711577"/>
            <a:ext cx="57558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Picture 143">
            <a:extLst>
              <a:ext uri="{FF2B5EF4-FFF2-40B4-BE49-F238E27FC236}">
                <a16:creationId xmlns:a16="http://schemas.microsoft.com/office/drawing/2014/main" id="{3A1C6564-1822-5947-996D-0C5499EAA66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216" y="1711577"/>
            <a:ext cx="57558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" name="Picture 144">
            <a:extLst>
              <a:ext uri="{FF2B5EF4-FFF2-40B4-BE49-F238E27FC236}">
                <a16:creationId xmlns:a16="http://schemas.microsoft.com/office/drawing/2014/main" id="{39D1A55A-4B99-A64B-8F0C-6FA9EB325EF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663" y="1728510"/>
            <a:ext cx="482046" cy="497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9" name="Picture 145">
            <a:extLst>
              <a:ext uri="{FF2B5EF4-FFF2-40B4-BE49-F238E27FC236}">
                <a16:creationId xmlns:a16="http://schemas.microsoft.com/office/drawing/2014/main" id="{9C05519E-AC15-9C40-895D-982C8DE6BC1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635" y="1696961"/>
            <a:ext cx="501100" cy="518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66A4B2EB-015C-4146-B007-701035E6EB52}"/>
              </a:ext>
            </a:extLst>
          </p:cNvPr>
          <p:cNvCxnSpPr/>
          <p:nvPr/>
        </p:nvCxnSpPr>
        <p:spPr bwMode="auto">
          <a:xfrm>
            <a:off x="10501753" y="12319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1" name="TextBox 78">
            <a:extLst>
              <a:ext uri="{FF2B5EF4-FFF2-40B4-BE49-F238E27FC236}">
                <a16:creationId xmlns:a16="http://schemas.microsoft.com/office/drawing/2014/main" id="{0CBA2482-9107-B44B-88E3-425EAF786D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86942" y="1231901"/>
            <a:ext cx="1703472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Threat</a:t>
            </a:r>
          </a:p>
        </p:txBody>
      </p:sp>
      <p:sp>
        <p:nvSpPr>
          <p:cNvPr id="142" name="TextBox 87">
            <a:extLst>
              <a:ext uri="{FF2B5EF4-FFF2-40B4-BE49-F238E27FC236}">
                <a16:creationId xmlns:a16="http://schemas.microsoft.com/office/drawing/2014/main" id="{A822EA6A-A702-7349-A321-36B101604C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951" y="4239033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Flood/DDoS Attack</a:t>
            </a:r>
          </a:p>
        </p:txBody>
      </p:sp>
      <p:pic>
        <p:nvPicPr>
          <p:cNvPr id="143" name="Picture 90">
            <a:extLst>
              <a:ext uri="{FF2B5EF4-FFF2-40B4-BE49-F238E27FC236}">
                <a16:creationId xmlns:a16="http://schemas.microsoft.com/office/drawing/2014/main" id="{B1C25580-7AD5-184F-85DF-39D50B344EC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53026" y="4168730"/>
            <a:ext cx="574243" cy="518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4" name="TextBox 143">
            <a:extLst>
              <a:ext uri="{FF2B5EF4-FFF2-40B4-BE49-F238E27FC236}">
                <a16:creationId xmlns:a16="http://schemas.microsoft.com/office/drawing/2014/main" id="{67F81726-C9E4-304B-9F6E-D03F5987BD72}"/>
              </a:ext>
            </a:extLst>
          </p:cNvPr>
          <p:cNvSpPr txBox="1"/>
          <p:nvPr/>
        </p:nvSpPr>
        <p:spPr>
          <a:xfrm>
            <a:off x="10491174" y="1521885"/>
            <a:ext cx="835865" cy="9874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GREY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830CBB46-16C2-C543-99A8-65ECF6300A85}"/>
              </a:ext>
            </a:extLst>
          </p:cNvPr>
          <p:cNvSpPr txBox="1"/>
          <p:nvPr/>
        </p:nvSpPr>
        <p:spPr>
          <a:xfrm>
            <a:off x="11354549" y="1521885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RED</a:t>
            </a:r>
          </a:p>
        </p:txBody>
      </p:sp>
      <p:pic>
        <p:nvPicPr>
          <p:cNvPr id="146" name="Picture 154">
            <a:extLst>
              <a:ext uri="{FF2B5EF4-FFF2-40B4-BE49-F238E27FC236}">
                <a16:creationId xmlns:a16="http://schemas.microsoft.com/office/drawing/2014/main" id="{B547F2BF-C443-A244-B3A6-175ECE9AD56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08695" y="4168730"/>
            <a:ext cx="574243" cy="518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7" name="TextBox 88">
            <a:extLst>
              <a:ext uri="{FF2B5EF4-FFF2-40B4-BE49-F238E27FC236}">
                <a16:creationId xmlns:a16="http://schemas.microsoft.com/office/drawing/2014/main" id="{3B2B8A43-6B37-2F41-8FE4-B4F7B9BD4A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371" y="4775152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>
                <a:solidFill>
                  <a:srgbClr val="404040"/>
                </a:solidFill>
                <a:cs typeface="Helvetica 55 Roman" charset="0"/>
              </a:rPr>
              <a:t>Ransomware</a:t>
            </a:r>
            <a:endParaRPr lang="en-US" sz="110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48" name="Picture 118">
            <a:extLst>
              <a:ext uri="{FF2B5EF4-FFF2-40B4-BE49-F238E27FC236}">
                <a16:creationId xmlns:a16="http://schemas.microsoft.com/office/drawing/2014/main" id="{1C2D940C-64DB-474E-97FD-1F44D5DBF8C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821" y="4804787"/>
            <a:ext cx="575583" cy="518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9" name="Picture 131">
            <a:extLst>
              <a:ext uri="{FF2B5EF4-FFF2-40B4-BE49-F238E27FC236}">
                <a16:creationId xmlns:a16="http://schemas.microsoft.com/office/drawing/2014/main" id="{2AA5CCD6-64F5-4847-A9C5-DECB205A642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490" y="4804787"/>
            <a:ext cx="573468" cy="518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0" name="TextBox 88">
            <a:extLst>
              <a:ext uri="{FF2B5EF4-FFF2-40B4-BE49-F238E27FC236}">
                <a16:creationId xmlns:a16="http://schemas.microsoft.com/office/drawing/2014/main" id="{A7553DE6-9D8C-AD4F-B48B-F9C89246A5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2240" y="1688293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Advanced Threat</a:t>
            </a:r>
          </a:p>
        </p:txBody>
      </p:sp>
      <p:pic>
        <p:nvPicPr>
          <p:cNvPr id="151" name="Picture 118">
            <a:extLst>
              <a:ext uri="{FF2B5EF4-FFF2-40B4-BE49-F238E27FC236}">
                <a16:creationId xmlns:a16="http://schemas.microsoft.com/office/drawing/2014/main" id="{37F802B3-D1F2-D043-AA48-9DBF23D4602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63320" y="1668047"/>
            <a:ext cx="643467" cy="541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Picture 131">
            <a:extLst>
              <a:ext uri="{FF2B5EF4-FFF2-40B4-BE49-F238E27FC236}">
                <a16:creationId xmlns:a16="http://schemas.microsoft.com/office/drawing/2014/main" id="{5AD3D1C1-B415-1B47-8275-02A64708755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18112" y="1689557"/>
            <a:ext cx="620281" cy="521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" name="TextBox 88">
            <a:extLst>
              <a:ext uri="{FF2B5EF4-FFF2-40B4-BE49-F238E27FC236}">
                <a16:creationId xmlns:a16="http://schemas.microsoft.com/office/drawing/2014/main" id="{A4015091-AF79-944D-8269-6CF6FDB30B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0707" y="2297893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Worms</a:t>
            </a:r>
          </a:p>
        </p:txBody>
      </p:sp>
      <p:pic>
        <p:nvPicPr>
          <p:cNvPr id="154" name="Picture 118">
            <a:extLst>
              <a:ext uri="{FF2B5EF4-FFF2-40B4-BE49-F238E27FC236}">
                <a16:creationId xmlns:a16="http://schemas.microsoft.com/office/drawing/2014/main" id="{6F406271-DBD7-1949-9AD7-BA23805E4FF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97053" y="2297894"/>
            <a:ext cx="574097" cy="518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" name="Picture 131">
            <a:extLst>
              <a:ext uri="{FF2B5EF4-FFF2-40B4-BE49-F238E27FC236}">
                <a16:creationId xmlns:a16="http://schemas.microsoft.com/office/drawing/2014/main" id="{2675F6C9-5196-3948-9428-43A26835B59E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51979" y="2298177"/>
            <a:ext cx="573468" cy="518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9" name="TextBox 88">
            <a:extLst>
              <a:ext uri="{FF2B5EF4-FFF2-40B4-BE49-F238E27FC236}">
                <a16:creationId xmlns:a16="http://schemas.microsoft.com/office/drawing/2014/main" id="{E5ED99C2-6B19-A54C-AC7F-75623B6827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3672" y="2894466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Machine to </a:t>
            </a:r>
            <a:br>
              <a:rPr lang="en-US" sz="1100" dirty="0">
                <a:solidFill>
                  <a:srgbClr val="404040"/>
                </a:solidFill>
                <a:cs typeface="Helvetica 55 Roman" charset="0"/>
              </a:rPr>
            </a:b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Machine Attack</a:t>
            </a:r>
          </a:p>
        </p:txBody>
      </p:sp>
      <p:pic>
        <p:nvPicPr>
          <p:cNvPr id="160" name="Picture 159" descr="Machine-to-machine-attack-grey.emf">
            <a:extLst>
              <a:ext uri="{FF2B5EF4-FFF2-40B4-BE49-F238E27FC236}">
                <a16:creationId xmlns:a16="http://schemas.microsoft.com/office/drawing/2014/main" id="{20D243D8-3572-0649-B99B-7BDA778280D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538" y="2878666"/>
            <a:ext cx="609245" cy="550332"/>
          </a:xfrm>
          <a:prstGeom prst="rect">
            <a:avLst/>
          </a:prstGeom>
        </p:spPr>
      </p:pic>
      <p:pic>
        <p:nvPicPr>
          <p:cNvPr id="161" name="Picture 160" descr="Machine-to-machine-attack.emf">
            <a:extLst>
              <a:ext uri="{FF2B5EF4-FFF2-40B4-BE49-F238E27FC236}">
                <a16:creationId xmlns:a16="http://schemas.microsoft.com/office/drawing/2014/main" id="{55AE69E9-67C2-CE45-BB60-935B92BB1FF5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829" y="2887134"/>
            <a:ext cx="599871" cy="541865"/>
          </a:xfrm>
          <a:prstGeom prst="rect">
            <a:avLst/>
          </a:prstGeom>
        </p:spPr>
      </p:pic>
      <p:cxnSp>
        <p:nvCxnSpPr>
          <p:cNvPr id="162" name="Straight Connector 113">
            <a:extLst>
              <a:ext uri="{FF2B5EF4-FFF2-40B4-BE49-F238E27FC236}">
                <a16:creationId xmlns:a16="http://schemas.microsoft.com/office/drawing/2014/main" id="{E8184E56-A0E1-1C4A-82C1-D22BABAB474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589" y="5365751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63" name="TextBox 141">
            <a:extLst>
              <a:ext uri="{FF2B5EF4-FFF2-40B4-BE49-F238E27FC236}">
                <a16:creationId xmlns:a16="http://schemas.microsoft.com/office/drawing/2014/main" id="{A9EE9604-AC16-2C42-9264-6792031BC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481" y="5411609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Adult language and</a:t>
            </a:r>
          </a:p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Content/Porn</a:t>
            </a:r>
          </a:p>
        </p:txBody>
      </p:sp>
      <p:pic>
        <p:nvPicPr>
          <p:cNvPr id="164" name="Picture 163" descr="adult-content-1-Dk.emf">
            <a:extLst>
              <a:ext uri="{FF2B5EF4-FFF2-40B4-BE49-F238E27FC236}">
                <a16:creationId xmlns:a16="http://schemas.microsoft.com/office/drawing/2014/main" id="{6BE8CDB4-0599-7140-8F4D-B8E10E393EDB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854" y="5419345"/>
            <a:ext cx="414581" cy="374650"/>
          </a:xfrm>
          <a:prstGeom prst="rect">
            <a:avLst/>
          </a:prstGeom>
        </p:spPr>
      </p:pic>
      <p:pic>
        <p:nvPicPr>
          <p:cNvPr id="165" name="Picture 164" descr="adult-content-1-Red.emf">
            <a:extLst>
              <a:ext uri="{FF2B5EF4-FFF2-40B4-BE49-F238E27FC236}">
                <a16:creationId xmlns:a16="http://schemas.microsoft.com/office/drawing/2014/main" id="{CA152EF1-5648-434C-9FC8-748ABB39F002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112" y="5412996"/>
            <a:ext cx="423876" cy="383049"/>
          </a:xfrm>
          <a:prstGeom prst="rect">
            <a:avLst/>
          </a:prstGeom>
        </p:spPr>
      </p:pic>
      <p:pic>
        <p:nvPicPr>
          <p:cNvPr id="166" name="Picture 165" descr="adult-content-2-Dk.emf">
            <a:extLst>
              <a:ext uri="{FF2B5EF4-FFF2-40B4-BE49-F238E27FC236}">
                <a16:creationId xmlns:a16="http://schemas.microsoft.com/office/drawing/2014/main" id="{C0FC0EA1-A22D-A04C-9E2E-29FA26A863C1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389" y="5410117"/>
            <a:ext cx="424794" cy="383879"/>
          </a:xfrm>
          <a:prstGeom prst="rect">
            <a:avLst/>
          </a:prstGeom>
        </p:spPr>
      </p:pic>
      <p:pic>
        <p:nvPicPr>
          <p:cNvPr id="167" name="Picture 166" descr="adult-content-2-Red.emf">
            <a:extLst>
              <a:ext uri="{FF2B5EF4-FFF2-40B4-BE49-F238E27FC236}">
                <a16:creationId xmlns:a16="http://schemas.microsoft.com/office/drawing/2014/main" id="{51746DFC-3E4F-2741-AD4C-BB2952E46357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5418" y="5412995"/>
            <a:ext cx="419020" cy="378661"/>
          </a:xfrm>
          <a:prstGeom prst="rect">
            <a:avLst/>
          </a:prstGeom>
        </p:spPr>
      </p:pic>
      <p:pic>
        <p:nvPicPr>
          <p:cNvPr id="168" name="Picture 167" descr="adult-content-2-sym-dk.emf">
            <a:extLst>
              <a:ext uri="{FF2B5EF4-FFF2-40B4-BE49-F238E27FC236}">
                <a16:creationId xmlns:a16="http://schemas.microsoft.com/office/drawing/2014/main" id="{69CF9A12-608C-0A48-AAA9-6A895D14819B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437" y="5438395"/>
            <a:ext cx="327701" cy="488950"/>
          </a:xfrm>
          <a:prstGeom prst="rect">
            <a:avLst/>
          </a:prstGeom>
        </p:spPr>
      </p:pic>
      <p:pic>
        <p:nvPicPr>
          <p:cNvPr id="169" name="Picture 168" descr="adult-content-2-sym-Lt.emf">
            <a:extLst>
              <a:ext uri="{FF2B5EF4-FFF2-40B4-BE49-F238E27FC236}">
                <a16:creationId xmlns:a16="http://schemas.microsoft.com/office/drawing/2014/main" id="{61C42DC2-112F-0C4F-A6A9-FCDABD0B608D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433" y="5444745"/>
            <a:ext cx="306421" cy="457200"/>
          </a:xfrm>
          <a:prstGeom prst="rect">
            <a:avLst/>
          </a:prstGeom>
        </p:spPr>
      </p:pic>
      <p:pic>
        <p:nvPicPr>
          <p:cNvPr id="170" name="Picture 169" descr="adult-content-3-Dk.emf">
            <a:extLst>
              <a:ext uri="{FF2B5EF4-FFF2-40B4-BE49-F238E27FC236}">
                <a16:creationId xmlns:a16="http://schemas.microsoft.com/office/drawing/2014/main" id="{8DC5C00F-B1C6-1C4C-800B-07D4C2C31E7C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198" y="5807504"/>
            <a:ext cx="427741" cy="386542"/>
          </a:xfrm>
          <a:prstGeom prst="rect">
            <a:avLst/>
          </a:prstGeom>
        </p:spPr>
      </p:pic>
      <p:pic>
        <p:nvPicPr>
          <p:cNvPr id="171" name="Picture 170" descr="adult-content-3-Red.emf">
            <a:extLst>
              <a:ext uri="{FF2B5EF4-FFF2-40B4-BE49-F238E27FC236}">
                <a16:creationId xmlns:a16="http://schemas.microsoft.com/office/drawing/2014/main" id="{84F70213-6669-444D-859E-F68BC08DED2C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0388" y="5808943"/>
            <a:ext cx="426147" cy="385102"/>
          </a:xfrm>
          <a:prstGeom prst="rect">
            <a:avLst/>
          </a:prstGeom>
        </p:spPr>
      </p:pic>
      <p:pic>
        <p:nvPicPr>
          <p:cNvPr id="172" name="Picture 171" descr="adult-content-3-sym-dk.emf">
            <a:extLst>
              <a:ext uri="{FF2B5EF4-FFF2-40B4-BE49-F238E27FC236}">
                <a16:creationId xmlns:a16="http://schemas.microsoft.com/office/drawing/2014/main" id="{8B428966-554A-8E4A-8C64-5FBB6ADA0423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056" y="5844795"/>
            <a:ext cx="399382" cy="313380"/>
          </a:xfrm>
          <a:prstGeom prst="rect">
            <a:avLst/>
          </a:prstGeom>
        </p:spPr>
      </p:pic>
      <p:pic>
        <p:nvPicPr>
          <p:cNvPr id="173" name="Picture 172" descr="adult-content-3-sym-Lt.emf">
            <a:extLst>
              <a:ext uri="{FF2B5EF4-FFF2-40B4-BE49-F238E27FC236}">
                <a16:creationId xmlns:a16="http://schemas.microsoft.com/office/drawing/2014/main" id="{19A618C6-A0E6-4944-8158-E59628BCCF3F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601" y="5850565"/>
            <a:ext cx="381095" cy="299030"/>
          </a:xfrm>
          <a:prstGeom prst="rect">
            <a:avLst/>
          </a:prstGeom>
        </p:spPr>
      </p:pic>
      <p:sp>
        <p:nvSpPr>
          <p:cNvPr id="174" name="TextBox 56">
            <a:extLst>
              <a:ext uri="{FF2B5EF4-FFF2-40B4-BE49-F238E27FC236}">
                <a16:creationId xmlns:a16="http://schemas.microsoft.com/office/drawing/2014/main" id="{63FC50A3-E745-E345-A1EF-BE6371368F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1762" y="3488538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err="1"/>
              <a:t>HeartBleed</a:t>
            </a:r>
            <a:endParaRPr lang="en-US" sz="110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75" name="Picture 60">
            <a:extLst>
              <a:ext uri="{FF2B5EF4-FFF2-40B4-BE49-F238E27FC236}">
                <a16:creationId xmlns:a16="http://schemas.microsoft.com/office/drawing/2014/main" id="{C5AED5B3-0C2B-254A-A13B-7D466BE85EAE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3651" y="3535049"/>
            <a:ext cx="453166" cy="54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6" name="Picture 61">
            <a:extLst>
              <a:ext uri="{FF2B5EF4-FFF2-40B4-BE49-F238E27FC236}">
                <a16:creationId xmlns:a16="http://schemas.microsoft.com/office/drawing/2014/main" id="{8A1CC823-DE21-5249-883F-DD15D3272958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238" y="3533638"/>
            <a:ext cx="450565" cy="545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" name="Picture 71">
            <a:extLst>
              <a:ext uri="{FF2B5EF4-FFF2-40B4-BE49-F238E27FC236}">
                <a16:creationId xmlns:a16="http://schemas.microsoft.com/office/drawing/2014/main" id="{BA8E299F-E947-3C48-992F-4E62919E2B24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155" y="3531587"/>
            <a:ext cx="452260" cy="547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3473282"/>
      </p:ext>
    </p:extLst>
  </p:cSld>
  <p:clrMapOvr>
    <a:masterClrMapping/>
  </p:clrMapOvr>
  <p:transition>
    <p:wipe dir="r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>
            <a:extLst>
              <a:ext uri="{FF2B5EF4-FFF2-40B4-BE49-F238E27FC236}">
                <a16:creationId xmlns:a16="http://schemas.microsoft.com/office/drawing/2014/main" id="{5B591212-AFE8-4B43-A728-405AE39144D0}"/>
              </a:ext>
            </a:extLst>
          </p:cNvPr>
          <p:cNvSpPr/>
          <p:nvPr/>
        </p:nvSpPr>
        <p:spPr bwMode="auto">
          <a:xfrm>
            <a:off x="2052102" y="1676401"/>
            <a:ext cx="857026" cy="4595284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1EB284F7-C13D-8443-8606-87441672BC28}"/>
              </a:ext>
            </a:extLst>
          </p:cNvPr>
          <p:cNvCxnSpPr/>
          <p:nvPr/>
        </p:nvCxnSpPr>
        <p:spPr bwMode="auto">
          <a:xfrm>
            <a:off x="11356664" y="1231902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93B46533-4555-9540-9F4F-A7CB53B8305E}"/>
              </a:ext>
            </a:extLst>
          </p:cNvPr>
          <p:cNvCxnSpPr/>
          <p:nvPr/>
        </p:nvCxnSpPr>
        <p:spPr bwMode="auto">
          <a:xfrm>
            <a:off x="8053408" y="1227668"/>
            <a:ext cx="0" cy="50355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FEA0F35A-4FA2-F84E-A184-D76ED82E89B4}"/>
              </a:ext>
            </a:extLst>
          </p:cNvPr>
          <p:cNvCxnSpPr/>
          <p:nvPr/>
        </p:nvCxnSpPr>
        <p:spPr bwMode="auto">
          <a:xfrm>
            <a:off x="4608372" y="1227668"/>
            <a:ext cx="0" cy="50355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1A38CABB-D8AF-9C48-BB08-1884BBE18361}"/>
              </a:ext>
            </a:extLst>
          </p:cNvPr>
          <p:cNvCxnSpPr/>
          <p:nvPr/>
        </p:nvCxnSpPr>
        <p:spPr bwMode="auto">
          <a:xfrm>
            <a:off x="2898551" y="1227668"/>
            <a:ext cx="0" cy="50355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15E7DA93-F795-7C49-8F14-1C129A688D59}"/>
              </a:ext>
            </a:extLst>
          </p:cNvPr>
          <p:cNvCxnSpPr/>
          <p:nvPr/>
        </p:nvCxnSpPr>
        <p:spPr bwMode="auto">
          <a:xfrm>
            <a:off x="2041523" y="1229784"/>
            <a:ext cx="0" cy="50440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9" name="Straight Connector 116">
            <a:extLst>
              <a:ext uri="{FF2B5EF4-FFF2-40B4-BE49-F238E27FC236}">
                <a16:creationId xmlns:a16="http://schemas.microsoft.com/office/drawing/2014/main" id="{55BE75E2-D35D-3A4B-ABD0-17C6C0DF231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53461" y="1221319"/>
            <a:ext cx="0" cy="5046133"/>
          </a:xfrm>
          <a:prstGeom prst="line">
            <a:avLst/>
          </a:prstGeom>
          <a:noFill/>
          <a:ln w="9525">
            <a:solidFill>
              <a:srgbClr val="20558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71" name="Rectangle 70">
            <a:extLst>
              <a:ext uri="{FF2B5EF4-FFF2-40B4-BE49-F238E27FC236}">
                <a16:creationId xmlns:a16="http://schemas.microsoft.com/office/drawing/2014/main" id="{0E32D696-530F-274E-90B5-61F6662AF22A}"/>
              </a:ext>
            </a:extLst>
          </p:cNvPr>
          <p:cNvSpPr/>
          <p:nvPr/>
        </p:nvSpPr>
        <p:spPr bwMode="auto">
          <a:xfrm>
            <a:off x="2043641" y="1217086"/>
            <a:ext cx="10146773" cy="249767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cxnSp>
        <p:nvCxnSpPr>
          <p:cNvPr id="94" name="Straight Connector 6">
            <a:extLst>
              <a:ext uri="{FF2B5EF4-FFF2-40B4-BE49-F238E27FC236}">
                <a16:creationId xmlns:a16="http://schemas.microsoft.com/office/drawing/2014/main" id="{248EBD4C-288C-F04E-94EC-B1CED3A5A6E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589" y="1663701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95" name="Straight Connector 81">
            <a:extLst>
              <a:ext uri="{FF2B5EF4-FFF2-40B4-BE49-F238E27FC236}">
                <a16:creationId xmlns:a16="http://schemas.microsoft.com/office/drawing/2014/main" id="{AD87DD57-1C6C-2A42-8F1B-3217A1D75B9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589" y="2258484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96" name="Straight Connector 89">
            <a:extLst>
              <a:ext uri="{FF2B5EF4-FFF2-40B4-BE49-F238E27FC236}">
                <a16:creationId xmlns:a16="http://schemas.microsoft.com/office/drawing/2014/main" id="{15688D68-E2D5-004E-9635-2182FC8796DF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589" y="2827867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97" name="Straight Connector 92">
            <a:extLst>
              <a:ext uri="{FF2B5EF4-FFF2-40B4-BE49-F238E27FC236}">
                <a16:creationId xmlns:a16="http://schemas.microsoft.com/office/drawing/2014/main" id="{6DB28C19-FE6B-0245-9AEB-5DAD07D6D81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589" y="3460750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98" name="Title 1">
            <a:extLst>
              <a:ext uri="{FF2B5EF4-FFF2-40B4-BE49-F238E27FC236}">
                <a16:creationId xmlns:a16="http://schemas.microsoft.com/office/drawing/2014/main" id="{09DE9DB8-538C-E94C-99EC-8BDC5A03CC3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11470534" cy="455083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Threats, Management, and Operations</a:t>
            </a:r>
            <a:r>
              <a:rPr lang="en-US" sz="2400" dirty="0"/>
              <a:t> – Generic 2</a:t>
            </a:r>
            <a:endParaRPr lang="en-US" sz="2400" dirty="0">
              <a:latin typeface="Arial" charset="0"/>
            </a:endParaRPr>
          </a:p>
        </p:txBody>
      </p:sp>
      <p:cxnSp>
        <p:nvCxnSpPr>
          <p:cNvPr id="99" name="Straight Connector 38">
            <a:extLst>
              <a:ext uri="{FF2B5EF4-FFF2-40B4-BE49-F238E27FC236}">
                <a16:creationId xmlns:a16="http://schemas.microsoft.com/office/drawing/2014/main" id="{572D2B4D-EF74-4943-9F25-EDB5BD06A0E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-30154" y="4078818"/>
            <a:ext cx="12188826" cy="23283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00" name="Straight Connector 113">
            <a:extLst>
              <a:ext uri="{FF2B5EF4-FFF2-40B4-BE49-F238E27FC236}">
                <a16:creationId xmlns:a16="http://schemas.microsoft.com/office/drawing/2014/main" id="{524AD385-168F-7A4E-8C52-5A58FD47CFC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-32270" y="4724401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02" name="TextBox 101">
            <a:extLst>
              <a:ext uri="{FF2B5EF4-FFF2-40B4-BE49-F238E27FC236}">
                <a16:creationId xmlns:a16="http://schemas.microsoft.com/office/drawing/2014/main" id="{7BB9B332-76B7-1A4C-B6FA-EA68DAAA3634}"/>
              </a:ext>
            </a:extLst>
          </p:cNvPr>
          <p:cNvSpPr txBox="1"/>
          <p:nvPr/>
        </p:nvSpPr>
        <p:spPr>
          <a:xfrm>
            <a:off x="2054219" y="1517653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231A9676-F2B4-0B4F-9B23-8BE3FD342553}"/>
              </a:ext>
            </a:extLst>
          </p:cNvPr>
          <p:cNvSpPr txBox="1"/>
          <p:nvPr/>
        </p:nvSpPr>
        <p:spPr>
          <a:xfrm>
            <a:off x="2917594" y="1517653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7ECE5CA2-3FA6-E549-B5E9-55BE1BA4DC27}"/>
              </a:ext>
            </a:extLst>
          </p:cNvPr>
          <p:cNvCxnSpPr/>
          <p:nvPr/>
        </p:nvCxnSpPr>
        <p:spPr bwMode="auto">
          <a:xfrm>
            <a:off x="5469630" y="1231901"/>
            <a:ext cx="0" cy="5046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C3E6DCF6-5367-514D-AE7F-DBA98C820396}"/>
              </a:ext>
            </a:extLst>
          </p:cNvPr>
          <p:cNvCxnSpPr/>
          <p:nvPr/>
        </p:nvCxnSpPr>
        <p:spPr bwMode="auto">
          <a:xfrm>
            <a:off x="7196381" y="1229784"/>
            <a:ext cx="0" cy="50440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CC31C4AE-E4AA-F34F-8143-9B4960762E56}"/>
              </a:ext>
            </a:extLst>
          </p:cNvPr>
          <p:cNvCxnSpPr/>
          <p:nvPr/>
        </p:nvCxnSpPr>
        <p:spPr bwMode="auto">
          <a:xfrm>
            <a:off x="8910434" y="1221319"/>
            <a:ext cx="0" cy="5046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6" name="TextBox 125">
            <a:extLst>
              <a:ext uri="{FF2B5EF4-FFF2-40B4-BE49-F238E27FC236}">
                <a16:creationId xmlns:a16="http://schemas.microsoft.com/office/drawing/2014/main" id="{9EB8E76F-F5A1-994A-A81C-3EAD3ABE6CC7}"/>
              </a:ext>
            </a:extLst>
          </p:cNvPr>
          <p:cNvSpPr txBox="1"/>
          <p:nvPr/>
        </p:nvSpPr>
        <p:spPr>
          <a:xfrm>
            <a:off x="7187918" y="1517653"/>
            <a:ext cx="833749" cy="9874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GREY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E1E01FD1-2F80-5042-AAFC-4E3289848433}"/>
              </a:ext>
            </a:extLst>
          </p:cNvPr>
          <p:cNvSpPr txBox="1"/>
          <p:nvPr/>
        </p:nvSpPr>
        <p:spPr>
          <a:xfrm>
            <a:off x="8051293" y="1517653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RED</a:t>
            </a:r>
          </a:p>
        </p:txBody>
      </p: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66A4B2EB-015C-4146-B007-701035E6EB52}"/>
              </a:ext>
            </a:extLst>
          </p:cNvPr>
          <p:cNvCxnSpPr/>
          <p:nvPr/>
        </p:nvCxnSpPr>
        <p:spPr bwMode="auto">
          <a:xfrm>
            <a:off x="10501753" y="12319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4" name="TextBox 143">
            <a:extLst>
              <a:ext uri="{FF2B5EF4-FFF2-40B4-BE49-F238E27FC236}">
                <a16:creationId xmlns:a16="http://schemas.microsoft.com/office/drawing/2014/main" id="{67F81726-C9E4-304B-9F6E-D03F5987BD72}"/>
              </a:ext>
            </a:extLst>
          </p:cNvPr>
          <p:cNvSpPr txBox="1"/>
          <p:nvPr/>
        </p:nvSpPr>
        <p:spPr>
          <a:xfrm>
            <a:off x="10491174" y="1521885"/>
            <a:ext cx="835865" cy="9874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GREY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830CBB46-16C2-C543-99A8-65ECF6300A85}"/>
              </a:ext>
            </a:extLst>
          </p:cNvPr>
          <p:cNvSpPr txBox="1"/>
          <p:nvPr/>
        </p:nvSpPr>
        <p:spPr>
          <a:xfrm>
            <a:off x="11354549" y="1521885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RED</a:t>
            </a:r>
          </a:p>
        </p:txBody>
      </p:sp>
      <p:cxnSp>
        <p:nvCxnSpPr>
          <p:cNvPr id="162" name="Straight Connector 113">
            <a:extLst>
              <a:ext uri="{FF2B5EF4-FFF2-40B4-BE49-F238E27FC236}">
                <a16:creationId xmlns:a16="http://schemas.microsoft.com/office/drawing/2014/main" id="{E8184E56-A0E1-1C4A-82C1-D22BABAB474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589" y="5365751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78" name="TextBox 16">
            <a:extLst>
              <a:ext uri="{FF2B5EF4-FFF2-40B4-BE49-F238E27FC236}">
                <a16:creationId xmlns:a16="http://schemas.microsoft.com/office/drawing/2014/main" id="{B1A94339-1C34-F342-90C7-9738F9437E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0364" y="1225552"/>
            <a:ext cx="1838325" cy="24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 dirty="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Generic Protection Technology</a:t>
            </a:r>
          </a:p>
        </p:txBody>
      </p:sp>
      <p:sp>
        <p:nvSpPr>
          <p:cNvPr id="179" name="TextBox 49">
            <a:extLst>
              <a:ext uri="{FF2B5EF4-FFF2-40B4-BE49-F238E27FC236}">
                <a16:creationId xmlns:a16="http://schemas.microsoft.com/office/drawing/2014/main" id="{18F51952-7358-3547-BAD1-E826AB8534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413" y="2350563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/>
              <a:t>Bitcoin</a:t>
            </a:r>
            <a:r>
              <a:rPr lang="en-US" sz="1100" dirty="0"/>
              <a:t> Mining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180" name="TextBox 50">
            <a:extLst>
              <a:ext uri="{FF2B5EF4-FFF2-40B4-BE49-F238E27FC236}">
                <a16:creationId xmlns:a16="http://schemas.microsoft.com/office/drawing/2014/main" id="{78E0E13B-2B85-854D-96A7-0BD209EE4B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045" y="2868082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Anonymous Hacker</a:t>
            </a: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Group</a:t>
            </a:r>
          </a:p>
        </p:txBody>
      </p:sp>
      <p:pic>
        <p:nvPicPr>
          <p:cNvPr id="181" name="Picture 51">
            <a:extLst>
              <a:ext uri="{FF2B5EF4-FFF2-40B4-BE49-F238E27FC236}">
                <a16:creationId xmlns:a16="http://schemas.microsoft.com/office/drawing/2014/main" id="{9F26D8B2-AB11-E14D-972D-2AF8E19966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627" y="2346545"/>
            <a:ext cx="467905" cy="451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2" name="Picture 53">
            <a:extLst>
              <a:ext uri="{FF2B5EF4-FFF2-40B4-BE49-F238E27FC236}">
                <a16:creationId xmlns:a16="http://schemas.microsoft.com/office/drawing/2014/main" id="{6E3610DA-9949-7E4F-BE40-41F131FFCA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36" y="2910497"/>
            <a:ext cx="366456" cy="528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3" name="Picture 54">
            <a:extLst>
              <a:ext uri="{FF2B5EF4-FFF2-40B4-BE49-F238E27FC236}">
                <a16:creationId xmlns:a16="http://schemas.microsoft.com/office/drawing/2014/main" id="{708BB0AF-FD1E-8F4E-B39B-F4AFBF8EA4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702" y="2925385"/>
            <a:ext cx="362600" cy="521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" name="Picture 55">
            <a:extLst>
              <a:ext uri="{FF2B5EF4-FFF2-40B4-BE49-F238E27FC236}">
                <a16:creationId xmlns:a16="http://schemas.microsoft.com/office/drawing/2014/main" id="{AB2DE7BE-AA83-9446-87D3-54759C84BD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4179" y="2346546"/>
            <a:ext cx="467904" cy="451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5" name="TextBox 117">
            <a:extLst>
              <a:ext uri="{FF2B5EF4-FFF2-40B4-BE49-F238E27FC236}">
                <a16:creationId xmlns:a16="http://schemas.microsoft.com/office/drawing/2014/main" id="{28D66C0C-4159-D24A-8436-3229A21B65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638" y="1700957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Artificial Intelligence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86" name="Picture 185" descr="Artificial-Intelligence-Lt.png">
            <a:extLst>
              <a:ext uri="{FF2B5EF4-FFF2-40B4-BE49-F238E27FC236}">
                <a16:creationId xmlns:a16="http://schemas.microsoft.com/office/drawing/2014/main" id="{A803756E-9270-8040-803B-10EE73A9E1D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328" y="1699433"/>
            <a:ext cx="494710" cy="559051"/>
          </a:xfrm>
          <a:prstGeom prst="rect">
            <a:avLst/>
          </a:prstGeom>
        </p:spPr>
      </p:pic>
      <p:pic>
        <p:nvPicPr>
          <p:cNvPr id="187" name="Picture 186" descr="Artificial-Intelligence.png">
            <a:extLst>
              <a:ext uri="{FF2B5EF4-FFF2-40B4-BE49-F238E27FC236}">
                <a16:creationId xmlns:a16="http://schemas.microsoft.com/office/drawing/2014/main" id="{3EE85645-47E8-CC4E-BE10-89D5F692219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851" y="1707682"/>
            <a:ext cx="498971" cy="563865"/>
          </a:xfrm>
          <a:prstGeom prst="rect">
            <a:avLst/>
          </a:prstGeom>
        </p:spPr>
      </p:pic>
      <p:pic>
        <p:nvPicPr>
          <p:cNvPr id="190" name="Picture 189" descr="icon-impersonation-sym-dk.emf">
            <a:extLst>
              <a:ext uri="{FF2B5EF4-FFF2-40B4-BE49-F238E27FC236}">
                <a16:creationId xmlns:a16="http://schemas.microsoft.com/office/drawing/2014/main" id="{90C9280A-DC98-5C40-8770-362D86600D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124" y="4152208"/>
            <a:ext cx="645871" cy="525007"/>
          </a:xfrm>
          <a:prstGeom prst="rect">
            <a:avLst/>
          </a:prstGeom>
        </p:spPr>
      </p:pic>
      <p:pic>
        <p:nvPicPr>
          <p:cNvPr id="191" name="Picture 190" descr="icon-impersonation-sym-Lt.emf">
            <a:extLst>
              <a:ext uri="{FF2B5EF4-FFF2-40B4-BE49-F238E27FC236}">
                <a16:creationId xmlns:a16="http://schemas.microsoft.com/office/drawing/2014/main" id="{95CC2FF2-2871-264B-9EE2-284AC9BAF0A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052" y="4174241"/>
            <a:ext cx="630155" cy="512232"/>
          </a:xfrm>
          <a:prstGeom prst="rect">
            <a:avLst/>
          </a:prstGeom>
        </p:spPr>
      </p:pic>
      <p:sp>
        <p:nvSpPr>
          <p:cNvPr id="193" name="TextBox 50">
            <a:extLst>
              <a:ext uri="{FF2B5EF4-FFF2-40B4-BE49-F238E27FC236}">
                <a16:creationId xmlns:a16="http://schemas.microsoft.com/office/drawing/2014/main" id="{CB272051-B544-5849-90DA-616A3533D8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046" y="4149875"/>
            <a:ext cx="135513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Impersonation Analysis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94" name="Picture 193" descr="icon-impersonation-mag-glass-Lt.emf">
            <a:extLst>
              <a:ext uri="{FF2B5EF4-FFF2-40B4-BE49-F238E27FC236}">
                <a16:creationId xmlns:a16="http://schemas.microsoft.com/office/drawing/2014/main" id="{5A5A544F-E1BB-884E-BDD0-C3E398DC959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918" y="4817999"/>
            <a:ext cx="514991" cy="520629"/>
          </a:xfrm>
          <a:prstGeom prst="rect">
            <a:avLst/>
          </a:prstGeom>
        </p:spPr>
      </p:pic>
      <p:pic>
        <p:nvPicPr>
          <p:cNvPr id="195" name="Picture 194" descr="icon-impersonation-mag-glass-dk.emf">
            <a:extLst>
              <a:ext uri="{FF2B5EF4-FFF2-40B4-BE49-F238E27FC236}">
                <a16:creationId xmlns:a16="http://schemas.microsoft.com/office/drawing/2014/main" id="{4D88609D-AA0D-BE47-8F3A-4CEC4330C36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250" y="4815030"/>
            <a:ext cx="516531" cy="522186"/>
          </a:xfrm>
          <a:prstGeom prst="rect">
            <a:avLst/>
          </a:prstGeom>
        </p:spPr>
      </p:pic>
      <p:pic>
        <p:nvPicPr>
          <p:cNvPr id="196" name="Picture 195">
            <a:extLst>
              <a:ext uri="{FF2B5EF4-FFF2-40B4-BE49-F238E27FC236}">
                <a16:creationId xmlns:a16="http://schemas.microsoft.com/office/drawing/2014/main" id="{FF2AAF7A-B48A-C241-A3AA-3DF47A007F0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065232" y="3500088"/>
            <a:ext cx="500590" cy="564971"/>
          </a:xfrm>
          <a:prstGeom prst="rect">
            <a:avLst/>
          </a:prstGeom>
        </p:spPr>
      </p:pic>
      <p:sp>
        <p:nvSpPr>
          <p:cNvPr id="197" name="TextBox 50">
            <a:extLst>
              <a:ext uri="{FF2B5EF4-FFF2-40B4-BE49-F238E27FC236}">
                <a16:creationId xmlns:a16="http://schemas.microsoft.com/office/drawing/2014/main" id="{4D9F38BA-8AF7-034B-B799-24E1F1DD98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337" y="3455868"/>
            <a:ext cx="135513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Machine Learning Poisoning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98" name="Picture 197">
            <a:extLst>
              <a:ext uri="{FF2B5EF4-FFF2-40B4-BE49-F238E27FC236}">
                <a16:creationId xmlns:a16="http://schemas.microsoft.com/office/drawing/2014/main" id="{DE6F5DEF-23AB-C044-9C78-973F2BF0DE0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210321" y="3500088"/>
            <a:ext cx="500591" cy="564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36721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9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DB291B"/>
                </a:solidFill>
                <a:latin typeface="Arial" charset="0"/>
              </a:rPr>
              <a:t>Security-Driven Networking </a:t>
            </a:r>
            <a:r>
              <a:rPr lang="en-US" sz="2400" dirty="0">
                <a:latin typeface="Arial" charset="0"/>
              </a:rPr>
              <a:t>– Products Wireframe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BF7A2EB9-E33E-724D-9667-766F37A1AF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1748" y="148335"/>
            <a:ext cx="679921" cy="679921"/>
          </a:xfrm>
          <a:prstGeom prst="rect">
            <a:avLst/>
          </a:prstGeom>
        </p:spPr>
      </p:pic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7E376238-2272-424B-8F77-257B9F35A082}"/>
              </a:ext>
            </a:extLst>
          </p:cNvPr>
          <p:cNvCxnSpPr>
            <a:cxnSpLocks/>
          </p:cNvCxnSpPr>
          <p:nvPr/>
        </p:nvCxnSpPr>
        <p:spPr bwMode="auto">
          <a:xfrm>
            <a:off x="1442067" y="1404592"/>
            <a:ext cx="0" cy="483919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3" name="Straight Connector 67">
            <a:extLst>
              <a:ext uri="{FF2B5EF4-FFF2-40B4-BE49-F238E27FC236}">
                <a16:creationId xmlns:a16="http://schemas.microsoft.com/office/drawing/2014/main" id="{CF96071D-FF04-A84F-B714-B57D7E3624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88" y="1404592"/>
            <a:ext cx="12190412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A45DD042-24D3-2046-924F-8840AE5F731D}"/>
              </a:ext>
            </a:extLst>
          </p:cNvPr>
          <p:cNvCxnSpPr/>
          <p:nvPr/>
        </p:nvCxnSpPr>
        <p:spPr bwMode="auto">
          <a:xfrm flipV="1">
            <a:off x="0" y="3801439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5" name="TextBox 44">
            <a:extLst>
              <a:ext uri="{FF2B5EF4-FFF2-40B4-BE49-F238E27FC236}">
                <a16:creationId xmlns:a16="http://schemas.microsoft.com/office/drawing/2014/main" id="{263FB4B7-C5B8-094C-81D8-3CF60E5DD3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78" y="3855912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FortiAP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47" name="Picture 146">
            <a:extLst>
              <a:ext uri="{FF2B5EF4-FFF2-40B4-BE49-F238E27FC236}">
                <a16:creationId xmlns:a16="http://schemas.microsoft.com/office/drawing/2014/main" id="{A1128310-1B4A-DA4C-ACDC-FD1D6F95A0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7516" y="4083651"/>
            <a:ext cx="762108" cy="480963"/>
          </a:xfrm>
          <a:prstGeom prst="rect">
            <a:avLst/>
          </a:prstGeom>
        </p:spPr>
      </p:pic>
      <p:sp>
        <p:nvSpPr>
          <p:cNvPr id="148" name="TextBox 147">
            <a:extLst>
              <a:ext uri="{FF2B5EF4-FFF2-40B4-BE49-F238E27FC236}">
                <a16:creationId xmlns:a16="http://schemas.microsoft.com/office/drawing/2014/main" id="{E5870AF7-6916-C246-8DE3-E1FC58578DB9}"/>
              </a:ext>
            </a:extLst>
          </p:cNvPr>
          <p:cNvSpPr txBox="1"/>
          <p:nvPr/>
        </p:nvSpPr>
        <p:spPr>
          <a:xfrm>
            <a:off x="1766670" y="3812515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224E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EFDF5B0A-628D-6B4B-9D52-3B540055EBA0}"/>
              </a:ext>
            </a:extLst>
          </p:cNvPr>
          <p:cNvSpPr txBox="1"/>
          <p:nvPr/>
        </p:nvSpPr>
        <p:spPr>
          <a:xfrm>
            <a:off x="2725318" y="3812515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431F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5E9C00AC-432D-1D44-935B-29AE546F6296}"/>
              </a:ext>
            </a:extLst>
          </p:cNvPr>
          <p:cNvSpPr txBox="1"/>
          <p:nvPr/>
        </p:nvSpPr>
        <p:spPr>
          <a:xfrm>
            <a:off x="3825807" y="3812515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U24JEV</a:t>
            </a:r>
          </a:p>
        </p:txBody>
      </p:sp>
      <p:pic>
        <p:nvPicPr>
          <p:cNvPr id="151" name="Picture 150">
            <a:extLst>
              <a:ext uri="{FF2B5EF4-FFF2-40B4-BE49-F238E27FC236}">
                <a16:creationId xmlns:a16="http://schemas.microsoft.com/office/drawing/2014/main" id="{B391F5C5-8F48-5C42-A0A0-EF87B56E13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8868" y="4125828"/>
            <a:ext cx="877904" cy="326662"/>
          </a:xfrm>
          <a:prstGeom prst="rect">
            <a:avLst/>
          </a:prstGeom>
        </p:spPr>
      </p:pic>
      <p:pic>
        <p:nvPicPr>
          <p:cNvPr id="152" name="Picture 151">
            <a:extLst>
              <a:ext uri="{FF2B5EF4-FFF2-40B4-BE49-F238E27FC236}">
                <a16:creationId xmlns:a16="http://schemas.microsoft.com/office/drawing/2014/main" id="{E76A2CBE-F680-5448-B25A-D6EBBF62F1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25228" y="4092940"/>
            <a:ext cx="902899" cy="380570"/>
          </a:xfrm>
          <a:prstGeom prst="rect">
            <a:avLst/>
          </a:prstGeom>
        </p:spPr>
      </p:pic>
      <p:pic>
        <p:nvPicPr>
          <p:cNvPr id="153" name="Picture 152">
            <a:extLst>
              <a:ext uri="{FF2B5EF4-FFF2-40B4-BE49-F238E27FC236}">
                <a16:creationId xmlns:a16="http://schemas.microsoft.com/office/drawing/2014/main" id="{527E6C17-EA5C-B349-A161-1FCD9C55C24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3957" y="4092940"/>
            <a:ext cx="877501" cy="412803"/>
          </a:xfrm>
          <a:prstGeom prst="rect">
            <a:avLst/>
          </a:prstGeom>
        </p:spPr>
      </p:pic>
      <p:sp>
        <p:nvSpPr>
          <p:cNvPr id="154" name="TextBox 153">
            <a:extLst>
              <a:ext uri="{FF2B5EF4-FFF2-40B4-BE49-F238E27FC236}">
                <a16:creationId xmlns:a16="http://schemas.microsoft.com/office/drawing/2014/main" id="{ED2F6A1C-0068-8246-BA8D-A1D10C15BDAB}"/>
              </a:ext>
            </a:extLst>
          </p:cNvPr>
          <p:cNvSpPr txBox="1"/>
          <p:nvPr/>
        </p:nvSpPr>
        <p:spPr>
          <a:xfrm>
            <a:off x="4772045" y="3806400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422EV</a:t>
            </a:r>
          </a:p>
        </p:txBody>
      </p:sp>
      <p:pic>
        <p:nvPicPr>
          <p:cNvPr id="155" name="Picture 154">
            <a:extLst>
              <a:ext uri="{FF2B5EF4-FFF2-40B4-BE49-F238E27FC236}">
                <a16:creationId xmlns:a16="http://schemas.microsoft.com/office/drawing/2014/main" id="{D563BBB8-1B11-1C42-A527-DD5027B79B5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61314" y="4008210"/>
            <a:ext cx="736265" cy="554700"/>
          </a:xfrm>
          <a:prstGeom prst="rect">
            <a:avLst/>
          </a:prstGeom>
        </p:spPr>
      </p:pic>
      <p:sp>
        <p:nvSpPr>
          <p:cNvPr id="156" name="TextBox 155">
            <a:extLst>
              <a:ext uri="{FF2B5EF4-FFF2-40B4-BE49-F238E27FC236}">
                <a16:creationId xmlns:a16="http://schemas.microsoft.com/office/drawing/2014/main" id="{985DF7AA-018E-3B49-9329-E8C00D28E53D}"/>
              </a:ext>
            </a:extLst>
          </p:cNvPr>
          <p:cNvSpPr txBox="1"/>
          <p:nvPr/>
        </p:nvSpPr>
        <p:spPr>
          <a:xfrm>
            <a:off x="5715918" y="380547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433F</a:t>
            </a:r>
          </a:p>
        </p:txBody>
      </p:sp>
      <p:cxnSp>
        <p:nvCxnSpPr>
          <p:cNvPr id="179" name="Straight Connector 178">
            <a:extLst>
              <a:ext uri="{FF2B5EF4-FFF2-40B4-BE49-F238E27FC236}">
                <a16:creationId xmlns:a16="http://schemas.microsoft.com/office/drawing/2014/main" id="{57654F1A-4CBF-2648-9978-0FD844E0A538}"/>
              </a:ext>
            </a:extLst>
          </p:cNvPr>
          <p:cNvCxnSpPr>
            <a:cxnSpLocks/>
          </p:cNvCxnSpPr>
          <p:nvPr/>
        </p:nvCxnSpPr>
        <p:spPr bwMode="auto">
          <a:xfrm flipH="1">
            <a:off x="0" y="4619324"/>
            <a:ext cx="12188826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69040309-9C71-DD4D-90D7-A0EE394AB8D7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5454316"/>
            <a:ext cx="12188825" cy="23282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90" name="TextBox 44">
            <a:extLst>
              <a:ext uri="{FF2B5EF4-FFF2-40B4-BE49-F238E27FC236}">
                <a16:creationId xmlns:a16="http://schemas.microsoft.com/office/drawing/2014/main" id="{140E11DD-0ECB-5C4F-BDD9-B656871854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77" y="5556285"/>
            <a:ext cx="1114271" cy="29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FortiSwitch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91" name="Picture 190">
            <a:extLst>
              <a:ext uri="{FF2B5EF4-FFF2-40B4-BE49-F238E27FC236}">
                <a16:creationId xmlns:a16="http://schemas.microsoft.com/office/drawing/2014/main" id="{20A9A77F-5BE5-A441-B76F-6F0DF1C1A5D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18609" y="5892070"/>
            <a:ext cx="1118725" cy="217751"/>
          </a:xfrm>
          <a:prstGeom prst="rect">
            <a:avLst/>
          </a:prstGeom>
        </p:spPr>
      </p:pic>
      <p:pic>
        <p:nvPicPr>
          <p:cNvPr id="192" name="Picture 191">
            <a:extLst>
              <a:ext uri="{FF2B5EF4-FFF2-40B4-BE49-F238E27FC236}">
                <a16:creationId xmlns:a16="http://schemas.microsoft.com/office/drawing/2014/main" id="{D92DA31A-7AA1-7F4F-92FB-59D726F85EA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64474" y="5848834"/>
            <a:ext cx="1127306" cy="263211"/>
          </a:xfrm>
          <a:prstGeom prst="rect">
            <a:avLst/>
          </a:prstGeom>
        </p:spPr>
      </p:pic>
      <p:pic>
        <p:nvPicPr>
          <p:cNvPr id="193" name="Picture 192">
            <a:extLst>
              <a:ext uri="{FF2B5EF4-FFF2-40B4-BE49-F238E27FC236}">
                <a16:creationId xmlns:a16="http://schemas.microsoft.com/office/drawing/2014/main" id="{30CC9409-4919-F548-BC6D-094F5C40208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36236" y="5863926"/>
            <a:ext cx="1167276" cy="241270"/>
          </a:xfrm>
          <a:prstGeom prst="rect">
            <a:avLst/>
          </a:prstGeom>
        </p:spPr>
      </p:pic>
      <p:pic>
        <p:nvPicPr>
          <p:cNvPr id="194" name="Picture 193">
            <a:extLst>
              <a:ext uri="{FF2B5EF4-FFF2-40B4-BE49-F238E27FC236}">
                <a16:creationId xmlns:a16="http://schemas.microsoft.com/office/drawing/2014/main" id="{0E4C6AA1-8988-E843-96B4-1D2FF20D7AF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347968" y="5931163"/>
            <a:ext cx="1108364" cy="174033"/>
          </a:xfrm>
          <a:prstGeom prst="rect">
            <a:avLst/>
          </a:prstGeom>
        </p:spPr>
      </p:pic>
      <p:sp>
        <p:nvSpPr>
          <p:cNvPr id="195" name="TextBox 194">
            <a:extLst>
              <a:ext uri="{FF2B5EF4-FFF2-40B4-BE49-F238E27FC236}">
                <a16:creationId xmlns:a16="http://schemas.microsoft.com/office/drawing/2014/main" id="{100B3C0C-66FF-A147-A9FD-DC1277248AC7}"/>
              </a:ext>
            </a:extLst>
          </p:cNvPr>
          <p:cNvSpPr txBox="1"/>
          <p:nvPr/>
        </p:nvSpPr>
        <p:spPr>
          <a:xfrm>
            <a:off x="1857092" y="5555794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100</a:t>
            </a: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03B57EBA-4BD3-C747-A52D-90F7A00E0B91}"/>
              </a:ext>
            </a:extLst>
          </p:cNvPr>
          <p:cNvSpPr txBox="1"/>
          <p:nvPr/>
        </p:nvSpPr>
        <p:spPr>
          <a:xfrm>
            <a:off x="4229396" y="5555794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200</a:t>
            </a:r>
          </a:p>
        </p:txBody>
      </p:sp>
      <p:sp>
        <p:nvSpPr>
          <p:cNvPr id="197" name="TextBox 196">
            <a:extLst>
              <a:ext uri="{FF2B5EF4-FFF2-40B4-BE49-F238E27FC236}">
                <a16:creationId xmlns:a16="http://schemas.microsoft.com/office/drawing/2014/main" id="{2EEE7C42-6166-AF49-806F-47C61AEC60B2}"/>
              </a:ext>
            </a:extLst>
          </p:cNvPr>
          <p:cNvSpPr txBox="1"/>
          <p:nvPr/>
        </p:nvSpPr>
        <p:spPr>
          <a:xfrm>
            <a:off x="5405454" y="5555794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400</a:t>
            </a:r>
          </a:p>
        </p:txBody>
      </p:sp>
      <p:sp>
        <p:nvSpPr>
          <p:cNvPr id="198" name="TextBox 197">
            <a:extLst>
              <a:ext uri="{FF2B5EF4-FFF2-40B4-BE49-F238E27FC236}">
                <a16:creationId xmlns:a16="http://schemas.microsoft.com/office/drawing/2014/main" id="{2A98A831-CE1B-FE45-9EF9-28CEE0121912}"/>
              </a:ext>
            </a:extLst>
          </p:cNvPr>
          <p:cNvSpPr txBox="1"/>
          <p:nvPr/>
        </p:nvSpPr>
        <p:spPr>
          <a:xfrm>
            <a:off x="6569809" y="5555794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500</a:t>
            </a:r>
          </a:p>
        </p:txBody>
      </p:sp>
      <p:pic>
        <p:nvPicPr>
          <p:cNvPr id="199" name="Picture 198">
            <a:extLst>
              <a:ext uri="{FF2B5EF4-FFF2-40B4-BE49-F238E27FC236}">
                <a16:creationId xmlns:a16="http://schemas.microsoft.com/office/drawing/2014/main" id="{4647308E-09E3-F54A-9B56-7C5DC253B19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552683" y="5859625"/>
            <a:ext cx="1146856" cy="251671"/>
          </a:xfrm>
          <a:prstGeom prst="rect">
            <a:avLst/>
          </a:prstGeom>
        </p:spPr>
      </p:pic>
      <p:pic>
        <p:nvPicPr>
          <p:cNvPr id="200" name="Picture 199">
            <a:extLst>
              <a:ext uri="{FF2B5EF4-FFF2-40B4-BE49-F238E27FC236}">
                <a16:creationId xmlns:a16="http://schemas.microsoft.com/office/drawing/2014/main" id="{6E02D7E2-8F94-2846-8494-A1E17BC167D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747273" y="5882266"/>
            <a:ext cx="1135520" cy="226199"/>
          </a:xfrm>
          <a:prstGeom prst="rect">
            <a:avLst/>
          </a:prstGeom>
        </p:spPr>
      </p:pic>
      <p:pic>
        <p:nvPicPr>
          <p:cNvPr id="201" name="Picture 200">
            <a:extLst>
              <a:ext uri="{FF2B5EF4-FFF2-40B4-BE49-F238E27FC236}">
                <a16:creationId xmlns:a16="http://schemas.microsoft.com/office/drawing/2014/main" id="{5880E0D1-3EF8-9E4A-A149-9FE69009112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930527" y="5864242"/>
            <a:ext cx="1173812" cy="245157"/>
          </a:xfrm>
          <a:prstGeom prst="rect">
            <a:avLst/>
          </a:prstGeom>
        </p:spPr>
      </p:pic>
      <p:sp>
        <p:nvSpPr>
          <p:cNvPr id="202" name="TextBox 201">
            <a:extLst>
              <a:ext uri="{FF2B5EF4-FFF2-40B4-BE49-F238E27FC236}">
                <a16:creationId xmlns:a16="http://schemas.microsoft.com/office/drawing/2014/main" id="{E2F81DEC-F84B-844C-9027-C7019F644C5D}"/>
              </a:ext>
            </a:extLst>
          </p:cNvPr>
          <p:cNvSpPr txBox="1"/>
          <p:nvPr/>
        </p:nvSpPr>
        <p:spPr>
          <a:xfrm>
            <a:off x="7805828" y="5555794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1048E</a:t>
            </a: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96168DF2-FD00-8E4D-AB7D-B98799B28B8B}"/>
              </a:ext>
            </a:extLst>
          </p:cNvPr>
          <p:cNvSpPr txBox="1"/>
          <p:nvPr/>
        </p:nvSpPr>
        <p:spPr>
          <a:xfrm>
            <a:off x="9020409" y="5555794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3000</a:t>
            </a: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BFAD01A0-ECFF-C54F-96D2-1931A6A0A142}"/>
              </a:ext>
            </a:extLst>
          </p:cNvPr>
          <p:cNvSpPr txBox="1"/>
          <p:nvPr/>
        </p:nvSpPr>
        <p:spPr>
          <a:xfrm>
            <a:off x="10196467" y="5555794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M426E</a:t>
            </a:r>
          </a:p>
        </p:txBody>
      </p:sp>
      <p:pic>
        <p:nvPicPr>
          <p:cNvPr id="205" name="Picture 204">
            <a:extLst>
              <a:ext uri="{FF2B5EF4-FFF2-40B4-BE49-F238E27FC236}">
                <a16:creationId xmlns:a16="http://schemas.microsoft.com/office/drawing/2014/main" id="{C5B0E091-C34C-D34A-AEEE-5EA2B1D226E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290765" y="5614468"/>
            <a:ext cx="329129" cy="562786"/>
          </a:xfrm>
          <a:prstGeom prst="rect">
            <a:avLst/>
          </a:prstGeom>
        </p:spPr>
      </p:pic>
      <p:sp>
        <p:nvSpPr>
          <p:cNvPr id="206" name="TextBox 205">
            <a:extLst>
              <a:ext uri="{FF2B5EF4-FFF2-40B4-BE49-F238E27FC236}">
                <a16:creationId xmlns:a16="http://schemas.microsoft.com/office/drawing/2014/main" id="{33389485-E259-1348-A8D3-B640710171E4}"/>
              </a:ext>
            </a:extLst>
          </p:cNvPr>
          <p:cNvSpPr txBox="1"/>
          <p:nvPr/>
        </p:nvSpPr>
        <p:spPr>
          <a:xfrm>
            <a:off x="11025605" y="5401782"/>
            <a:ext cx="859448" cy="1938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Rugged-112D-POE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37B2E8-C6E1-424D-AA23-C0CC05663C6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791630" y="5857939"/>
            <a:ext cx="1114701" cy="257762"/>
          </a:xfrm>
          <a:prstGeom prst="rect">
            <a:avLst/>
          </a:prstGeom>
        </p:spPr>
      </p:pic>
      <p:sp>
        <p:nvSpPr>
          <p:cNvPr id="208" name="TextBox 207">
            <a:extLst>
              <a:ext uri="{FF2B5EF4-FFF2-40B4-BE49-F238E27FC236}">
                <a16:creationId xmlns:a16="http://schemas.microsoft.com/office/drawing/2014/main" id="{12CA2161-9C8B-CF41-94AF-A17B47FD338E}"/>
              </a:ext>
            </a:extLst>
          </p:cNvPr>
          <p:cNvSpPr txBox="1"/>
          <p:nvPr/>
        </p:nvSpPr>
        <p:spPr>
          <a:xfrm>
            <a:off x="3060368" y="5550307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108E</a:t>
            </a:r>
          </a:p>
        </p:txBody>
      </p:sp>
      <p:sp>
        <p:nvSpPr>
          <p:cNvPr id="41" name="TextBox 44">
            <a:extLst>
              <a:ext uri="{FF2B5EF4-FFF2-40B4-BE49-F238E27FC236}">
                <a16:creationId xmlns:a16="http://schemas.microsoft.com/office/drawing/2014/main" id="{92EDF6EA-0610-3347-A60C-DDA6BE15D2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4" y="1429836"/>
            <a:ext cx="103551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FortiGate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AFDABE3-9A3E-0846-9925-F275BEDA3F17}"/>
              </a:ext>
            </a:extLst>
          </p:cNvPr>
          <p:cNvSpPr txBox="1"/>
          <p:nvPr/>
        </p:nvSpPr>
        <p:spPr>
          <a:xfrm>
            <a:off x="8772713" y="1490765"/>
            <a:ext cx="636950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900D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56DA1E28-825B-B348-A876-0B39C922F57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968229" y="1702737"/>
            <a:ext cx="1154545" cy="487678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060A9E88-6B72-A048-9F10-C54E8346ECEF}"/>
              </a:ext>
            </a:extLst>
          </p:cNvPr>
          <p:cNvSpPr txBox="1"/>
          <p:nvPr/>
        </p:nvSpPr>
        <p:spPr>
          <a:xfrm>
            <a:off x="6226473" y="1496477"/>
            <a:ext cx="636950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4200F</a:t>
            </a:r>
          </a:p>
        </p:txBody>
      </p:sp>
      <p:sp>
        <p:nvSpPr>
          <p:cNvPr id="52" name="TextBox 44">
            <a:extLst>
              <a:ext uri="{FF2B5EF4-FFF2-40B4-BE49-F238E27FC236}">
                <a16:creationId xmlns:a16="http://schemas.microsoft.com/office/drawing/2014/main" id="{F0D42273-33C1-3C42-A4DB-3302659E1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6" y="4650034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FortiExtender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0F40507-8858-6B49-9333-59899FD3586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691904" y="4857007"/>
            <a:ext cx="559313" cy="5569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4DA4A6C-15D8-344D-8479-C7B52C4C7D90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774140" y="4821956"/>
            <a:ext cx="498211" cy="581732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0F656A40-F5BB-BA4D-A7A0-0A6095DA6DA5}"/>
              </a:ext>
            </a:extLst>
          </p:cNvPr>
          <p:cNvSpPr txBox="1"/>
          <p:nvPr/>
        </p:nvSpPr>
        <p:spPr>
          <a:xfrm>
            <a:off x="1701196" y="4602505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201E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1426E23-FDD9-1D48-AF6E-FD1B1B471598}"/>
              </a:ext>
            </a:extLst>
          </p:cNvPr>
          <p:cNvSpPr txBox="1"/>
          <p:nvPr/>
        </p:nvSpPr>
        <p:spPr>
          <a:xfrm>
            <a:off x="2741893" y="4602505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201E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DE3A74B-87C2-3140-81A8-7F5B89E2364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521150" y="1931571"/>
            <a:ext cx="1179245" cy="19818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3DF2DD0-70FF-7744-ADDC-D5C7B128A6F9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801029" y="1868539"/>
            <a:ext cx="1096941" cy="267870"/>
          </a:xfrm>
          <a:prstGeom prst="rect">
            <a:avLst/>
          </a:prstGeom>
        </p:spPr>
      </p:pic>
      <p:sp>
        <p:nvSpPr>
          <p:cNvPr id="67" name="TextBox 66">
            <a:extLst>
              <a:ext uri="{FF2B5EF4-FFF2-40B4-BE49-F238E27FC236}">
                <a16:creationId xmlns:a16="http://schemas.microsoft.com/office/drawing/2014/main" id="{70E5751D-445F-4D48-AD51-C854B23A1668}"/>
              </a:ext>
            </a:extLst>
          </p:cNvPr>
          <p:cNvSpPr txBox="1"/>
          <p:nvPr/>
        </p:nvSpPr>
        <p:spPr>
          <a:xfrm>
            <a:off x="10031024" y="1496477"/>
            <a:ext cx="636950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30E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91DCBF6-D527-3848-8880-B8CC076C7A2D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1058387" y="1858714"/>
            <a:ext cx="1091879" cy="266634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6834F8DF-239E-1249-9038-E25822F5005D}"/>
              </a:ext>
            </a:extLst>
          </p:cNvPr>
          <p:cNvSpPr txBox="1"/>
          <p:nvPr/>
        </p:nvSpPr>
        <p:spPr>
          <a:xfrm>
            <a:off x="11289335" y="1496477"/>
            <a:ext cx="636950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50E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0BD7C72-11C8-7444-A96D-CAF3F8287A1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466525" y="2485797"/>
            <a:ext cx="1083524" cy="264593"/>
          </a:xfrm>
          <a:prstGeom prst="rect">
            <a:avLst/>
          </a:prstGeom>
        </p:spPr>
      </p:pic>
      <p:sp>
        <p:nvSpPr>
          <p:cNvPr id="73" name="TextBox 72">
            <a:extLst>
              <a:ext uri="{FF2B5EF4-FFF2-40B4-BE49-F238E27FC236}">
                <a16:creationId xmlns:a16="http://schemas.microsoft.com/office/drawing/2014/main" id="{D4986F81-87E0-3C41-9949-EF56139AAAC5}"/>
              </a:ext>
            </a:extLst>
          </p:cNvPr>
          <p:cNvSpPr txBox="1"/>
          <p:nvPr/>
        </p:nvSpPr>
        <p:spPr>
          <a:xfrm>
            <a:off x="1697389" y="2307414"/>
            <a:ext cx="636950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60E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414B3A4-21B9-DE4D-9B53-F25CBEE81363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582839" y="2506222"/>
            <a:ext cx="1042389" cy="260355"/>
          </a:xfrm>
          <a:prstGeom prst="rect">
            <a:avLst/>
          </a:prstGeom>
        </p:spPr>
      </p:pic>
      <p:sp>
        <p:nvSpPr>
          <p:cNvPr id="76" name="TextBox 75">
            <a:extLst>
              <a:ext uri="{FF2B5EF4-FFF2-40B4-BE49-F238E27FC236}">
                <a16:creationId xmlns:a16="http://schemas.microsoft.com/office/drawing/2014/main" id="{AF3529B9-A680-B040-8582-8D0640CC186A}"/>
              </a:ext>
            </a:extLst>
          </p:cNvPr>
          <p:cNvSpPr txBox="1"/>
          <p:nvPr/>
        </p:nvSpPr>
        <p:spPr>
          <a:xfrm>
            <a:off x="2830984" y="2310266"/>
            <a:ext cx="636950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80E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984DACCB-7E85-C742-AF07-C6A2627AB58F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4782721" y="2544320"/>
            <a:ext cx="1207780" cy="202979"/>
          </a:xfrm>
          <a:prstGeom prst="rect">
            <a:avLst/>
          </a:prstGeom>
        </p:spPr>
      </p:pic>
      <p:sp>
        <p:nvSpPr>
          <p:cNvPr id="79" name="TextBox 78">
            <a:extLst>
              <a:ext uri="{FF2B5EF4-FFF2-40B4-BE49-F238E27FC236}">
                <a16:creationId xmlns:a16="http://schemas.microsoft.com/office/drawing/2014/main" id="{C297E315-6254-8146-9F0B-70F28973DC7E}"/>
              </a:ext>
            </a:extLst>
          </p:cNvPr>
          <p:cNvSpPr txBox="1"/>
          <p:nvPr/>
        </p:nvSpPr>
        <p:spPr>
          <a:xfrm>
            <a:off x="5064750" y="2310266"/>
            <a:ext cx="636950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200E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14669576-D90F-604D-9483-3673D016F02E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6077895" y="2534261"/>
            <a:ext cx="1261982" cy="212088"/>
          </a:xfrm>
          <a:prstGeom prst="rect">
            <a:avLst/>
          </a:prstGeom>
        </p:spPr>
      </p:pic>
      <p:sp>
        <p:nvSpPr>
          <p:cNvPr id="82" name="TextBox 81">
            <a:extLst>
              <a:ext uri="{FF2B5EF4-FFF2-40B4-BE49-F238E27FC236}">
                <a16:creationId xmlns:a16="http://schemas.microsoft.com/office/drawing/2014/main" id="{1C804EDC-22DB-FA4D-A83E-56630EFAF7F3}"/>
              </a:ext>
            </a:extLst>
          </p:cNvPr>
          <p:cNvSpPr txBox="1"/>
          <p:nvPr/>
        </p:nvSpPr>
        <p:spPr>
          <a:xfrm>
            <a:off x="6407935" y="2310266"/>
            <a:ext cx="636950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400E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0C514A9-D580-1F47-9AE8-EAA59E6E7D56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7445484" y="2540623"/>
            <a:ext cx="1268323" cy="213154"/>
          </a:xfrm>
          <a:prstGeom prst="rect">
            <a:avLst/>
          </a:prstGeom>
        </p:spPr>
      </p:pic>
      <p:sp>
        <p:nvSpPr>
          <p:cNvPr id="85" name="TextBox 84">
            <a:extLst>
              <a:ext uri="{FF2B5EF4-FFF2-40B4-BE49-F238E27FC236}">
                <a16:creationId xmlns:a16="http://schemas.microsoft.com/office/drawing/2014/main" id="{64C22FF4-DECF-9647-B336-6DD4159A91B3}"/>
              </a:ext>
            </a:extLst>
          </p:cNvPr>
          <p:cNvSpPr txBox="1"/>
          <p:nvPr/>
        </p:nvSpPr>
        <p:spPr>
          <a:xfrm>
            <a:off x="7785256" y="2310266"/>
            <a:ext cx="636950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500E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EDC253B4-93E3-3949-AC35-00BBB8DB90CA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528670" y="1807826"/>
            <a:ext cx="900954" cy="210167"/>
          </a:xfrm>
          <a:prstGeom prst="rect">
            <a:avLst/>
          </a:prstGeom>
        </p:spPr>
      </p:pic>
      <p:sp>
        <p:nvSpPr>
          <p:cNvPr id="91" name="TextBox 90">
            <a:extLst>
              <a:ext uri="{FF2B5EF4-FFF2-40B4-BE49-F238E27FC236}">
                <a16:creationId xmlns:a16="http://schemas.microsoft.com/office/drawing/2014/main" id="{5E92602B-FD15-784A-B87B-1CDE59B451A5}"/>
              </a:ext>
            </a:extLst>
          </p:cNvPr>
          <p:cNvSpPr txBox="1"/>
          <p:nvPr/>
        </p:nvSpPr>
        <p:spPr>
          <a:xfrm>
            <a:off x="1614267" y="1496477"/>
            <a:ext cx="636950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40F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B7526D35-D9E4-5841-A461-051F49FC6DA0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496078" y="1826692"/>
            <a:ext cx="1144970" cy="191359"/>
          </a:xfrm>
          <a:prstGeom prst="rect">
            <a:avLst/>
          </a:prstGeom>
        </p:spPr>
      </p:pic>
      <p:sp>
        <p:nvSpPr>
          <p:cNvPr id="94" name="TextBox 93">
            <a:extLst>
              <a:ext uri="{FF2B5EF4-FFF2-40B4-BE49-F238E27FC236}">
                <a16:creationId xmlns:a16="http://schemas.microsoft.com/office/drawing/2014/main" id="{B04302B0-E196-D345-98FF-FFA31D9020BE}"/>
              </a:ext>
            </a:extLst>
          </p:cNvPr>
          <p:cNvSpPr txBox="1"/>
          <p:nvPr/>
        </p:nvSpPr>
        <p:spPr>
          <a:xfrm>
            <a:off x="2755189" y="1496477"/>
            <a:ext cx="636950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100F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35D4FD18-98BB-BA49-A74A-3DE6BE0E3B9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719288" y="1757431"/>
            <a:ext cx="1006133" cy="262754"/>
          </a:xfrm>
          <a:prstGeom prst="rect">
            <a:avLst/>
          </a:prstGeom>
        </p:spPr>
      </p:pic>
      <p:sp>
        <p:nvSpPr>
          <p:cNvPr id="97" name="TextBox 96">
            <a:extLst>
              <a:ext uri="{FF2B5EF4-FFF2-40B4-BE49-F238E27FC236}">
                <a16:creationId xmlns:a16="http://schemas.microsoft.com/office/drawing/2014/main" id="{B5FD4949-D657-8241-9FE1-9F544616992C}"/>
              </a:ext>
            </a:extLst>
          </p:cNvPr>
          <p:cNvSpPr txBox="1"/>
          <p:nvPr/>
        </p:nvSpPr>
        <p:spPr>
          <a:xfrm>
            <a:off x="3930391" y="1496477"/>
            <a:ext cx="636950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1800F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AD74472C-11F3-3241-9CD6-1995D4E4DC7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7189715" y="1694193"/>
            <a:ext cx="1191674" cy="493947"/>
          </a:xfrm>
          <a:prstGeom prst="rect">
            <a:avLst/>
          </a:prstGeom>
        </p:spPr>
      </p:pic>
      <p:sp>
        <p:nvSpPr>
          <p:cNvPr id="102" name="TextBox 101">
            <a:extLst>
              <a:ext uri="{FF2B5EF4-FFF2-40B4-BE49-F238E27FC236}">
                <a16:creationId xmlns:a16="http://schemas.microsoft.com/office/drawing/2014/main" id="{BF269D71-68F5-8942-8E70-4EEED8E8B010}"/>
              </a:ext>
            </a:extLst>
          </p:cNvPr>
          <p:cNvSpPr txBox="1"/>
          <p:nvPr/>
        </p:nvSpPr>
        <p:spPr>
          <a:xfrm>
            <a:off x="7508750" y="1497655"/>
            <a:ext cx="636950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6300F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0793E6AA-2CFD-5E4A-AFAE-505031FE0514}"/>
              </a:ext>
            </a:extLst>
          </p:cNvPr>
          <p:cNvSpPr txBox="1"/>
          <p:nvPr/>
        </p:nvSpPr>
        <p:spPr>
          <a:xfrm>
            <a:off x="9004963" y="2310266"/>
            <a:ext cx="636950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1100E</a:t>
            </a: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F1F30175-BF9B-C14E-8C4E-ABA0987A4A9A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8777901" y="2471706"/>
            <a:ext cx="1068122" cy="278684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423AAC4-CBFF-5445-B5DB-1AC0DDAD95AF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9904556" y="2468472"/>
            <a:ext cx="1064600" cy="277765"/>
          </a:xfrm>
          <a:prstGeom prst="rect">
            <a:avLst/>
          </a:prstGeom>
        </p:spPr>
      </p:pic>
      <p:sp>
        <p:nvSpPr>
          <p:cNvPr id="108" name="TextBox 107">
            <a:extLst>
              <a:ext uri="{FF2B5EF4-FFF2-40B4-BE49-F238E27FC236}">
                <a16:creationId xmlns:a16="http://schemas.microsoft.com/office/drawing/2014/main" id="{AD379B55-3007-1446-9E2D-E90B7224EEBC}"/>
              </a:ext>
            </a:extLst>
          </p:cNvPr>
          <p:cNvSpPr txBox="1"/>
          <p:nvPr/>
        </p:nvSpPr>
        <p:spPr>
          <a:xfrm>
            <a:off x="10063809" y="2310266"/>
            <a:ext cx="636950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2200E</a:t>
            </a: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CC581794-BD6A-3744-8EAD-37765AB6F599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11042077" y="2463282"/>
            <a:ext cx="1074031" cy="280225"/>
          </a:xfrm>
          <a:prstGeom prst="rect">
            <a:avLst/>
          </a:prstGeom>
        </p:spPr>
      </p:pic>
      <p:sp>
        <p:nvSpPr>
          <p:cNvPr id="111" name="TextBox 110">
            <a:extLst>
              <a:ext uri="{FF2B5EF4-FFF2-40B4-BE49-F238E27FC236}">
                <a16:creationId xmlns:a16="http://schemas.microsoft.com/office/drawing/2014/main" id="{8767067E-F29F-AC4F-AA20-AD76D8423DAA}"/>
              </a:ext>
            </a:extLst>
          </p:cNvPr>
          <p:cNvSpPr txBox="1"/>
          <p:nvPr/>
        </p:nvSpPr>
        <p:spPr>
          <a:xfrm>
            <a:off x="11205990" y="2310266"/>
            <a:ext cx="636950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3300E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5BCF8744-31EF-FF4D-94BD-32484A686E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1495610" y="3441781"/>
            <a:ext cx="1021617" cy="26655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8D7FCDD4-C00A-104E-8B2E-5D8AAF89D81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2604160" y="3455875"/>
            <a:ext cx="1031350" cy="269089"/>
          </a:xfrm>
          <a:prstGeom prst="rect">
            <a:avLst/>
          </a:prstGeom>
        </p:spPr>
      </p:pic>
      <p:sp>
        <p:nvSpPr>
          <p:cNvPr id="116" name="TextBox 115">
            <a:extLst>
              <a:ext uri="{FF2B5EF4-FFF2-40B4-BE49-F238E27FC236}">
                <a16:creationId xmlns:a16="http://schemas.microsoft.com/office/drawing/2014/main" id="{D0B4733D-A38D-8843-A25F-B9736E91C830}"/>
              </a:ext>
            </a:extLst>
          </p:cNvPr>
          <p:cNvSpPr txBox="1"/>
          <p:nvPr/>
        </p:nvSpPr>
        <p:spPr>
          <a:xfrm>
            <a:off x="1614267" y="3278915"/>
            <a:ext cx="636950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3400E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B23F378B-28CD-9C44-944A-BE5256CB95B9}"/>
              </a:ext>
            </a:extLst>
          </p:cNvPr>
          <p:cNvSpPr txBox="1"/>
          <p:nvPr/>
        </p:nvSpPr>
        <p:spPr>
          <a:xfrm>
            <a:off x="2775273" y="3297670"/>
            <a:ext cx="636950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3600E</a:t>
            </a:r>
          </a:p>
        </p:txBody>
      </p:sp>
      <p:pic>
        <p:nvPicPr>
          <p:cNvPr id="121" name="Picture 120">
            <a:extLst>
              <a:ext uri="{FF2B5EF4-FFF2-40B4-BE49-F238E27FC236}">
                <a16:creationId xmlns:a16="http://schemas.microsoft.com/office/drawing/2014/main" id="{997D600C-192D-204B-8EE1-F46AF52A08D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3845786" y="3219287"/>
            <a:ext cx="865394" cy="552500"/>
          </a:xfrm>
          <a:prstGeom prst="rect">
            <a:avLst/>
          </a:prstGeom>
        </p:spPr>
      </p:pic>
      <p:sp>
        <p:nvSpPr>
          <p:cNvPr id="122" name="TextBox 121">
            <a:extLst>
              <a:ext uri="{FF2B5EF4-FFF2-40B4-BE49-F238E27FC236}">
                <a16:creationId xmlns:a16="http://schemas.microsoft.com/office/drawing/2014/main" id="{5603DE99-DB25-EB4F-B399-4F5BB08ED10B}"/>
              </a:ext>
            </a:extLst>
          </p:cNvPr>
          <p:cNvSpPr txBox="1"/>
          <p:nvPr/>
        </p:nvSpPr>
        <p:spPr>
          <a:xfrm>
            <a:off x="3941579" y="3060559"/>
            <a:ext cx="636950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3980E</a:t>
            </a:r>
          </a:p>
        </p:txBody>
      </p:sp>
      <p:pic>
        <p:nvPicPr>
          <p:cNvPr id="123" name="Picture 122">
            <a:extLst>
              <a:ext uri="{FF2B5EF4-FFF2-40B4-BE49-F238E27FC236}">
                <a16:creationId xmlns:a16="http://schemas.microsoft.com/office/drawing/2014/main" id="{7CD81031-3AFA-F04D-99DF-9BE2B4CD2C72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874994" y="3341186"/>
            <a:ext cx="1024159" cy="432603"/>
          </a:xfrm>
          <a:prstGeom prst="rect">
            <a:avLst/>
          </a:prstGeom>
        </p:spPr>
      </p:pic>
      <p:sp>
        <p:nvSpPr>
          <p:cNvPr id="124" name="TextBox 123">
            <a:extLst>
              <a:ext uri="{FF2B5EF4-FFF2-40B4-BE49-F238E27FC236}">
                <a16:creationId xmlns:a16="http://schemas.microsoft.com/office/drawing/2014/main" id="{AFA14575-5034-D745-93B8-37C88905EA4C}"/>
              </a:ext>
            </a:extLst>
          </p:cNvPr>
          <p:cNvSpPr txBox="1"/>
          <p:nvPr/>
        </p:nvSpPr>
        <p:spPr>
          <a:xfrm>
            <a:off x="5082501" y="3060559"/>
            <a:ext cx="636950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4200F</a:t>
            </a:r>
          </a:p>
        </p:txBody>
      </p:sp>
      <p:pic>
        <p:nvPicPr>
          <p:cNvPr id="125" name="Picture 124">
            <a:extLst>
              <a:ext uri="{FF2B5EF4-FFF2-40B4-BE49-F238E27FC236}">
                <a16:creationId xmlns:a16="http://schemas.microsoft.com/office/drawing/2014/main" id="{12FFA2C3-BA13-3C4C-BD2E-5EFD77859122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7475561" y="3392556"/>
            <a:ext cx="1039632" cy="384233"/>
          </a:xfrm>
          <a:prstGeom prst="rect">
            <a:avLst/>
          </a:prstGeom>
        </p:spPr>
      </p:pic>
      <p:sp>
        <p:nvSpPr>
          <p:cNvPr id="126" name="TextBox 125">
            <a:extLst>
              <a:ext uri="{FF2B5EF4-FFF2-40B4-BE49-F238E27FC236}">
                <a16:creationId xmlns:a16="http://schemas.microsoft.com/office/drawing/2014/main" id="{9280CBCD-28DE-894D-9DFB-8B826DE3CD3B}"/>
              </a:ext>
            </a:extLst>
          </p:cNvPr>
          <p:cNvSpPr txBox="1"/>
          <p:nvPr/>
        </p:nvSpPr>
        <p:spPr>
          <a:xfrm>
            <a:off x="7700929" y="3065655"/>
            <a:ext cx="636950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6500E</a:t>
            </a:r>
          </a:p>
        </p:txBody>
      </p:sp>
      <p:pic>
        <p:nvPicPr>
          <p:cNvPr id="127" name="Picture 126">
            <a:extLst>
              <a:ext uri="{FF2B5EF4-FFF2-40B4-BE49-F238E27FC236}">
                <a16:creationId xmlns:a16="http://schemas.microsoft.com/office/drawing/2014/main" id="{CEC38B3E-EC09-0D4D-88DA-B5F8352A5E32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8747273" y="3032474"/>
            <a:ext cx="827098" cy="749144"/>
          </a:xfrm>
          <a:prstGeom prst="rect">
            <a:avLst/>
          </a:prstGeom>
        </p:spPr>
      </p:pic>
      <p:sp>
        <p:nvSpPr>
          <p:cNvPr id="128" name="TextBox 127">
            <a:extLst>
              <a:ext uri="{FF2B5EF4-FFF2-40B4-BE49-F238E27FC236}">
                <a16:creationId xmlns:a16="http://schemas.microsoft.com/office/drawing/2014/main" id="{2C44062C-7BB4-DB4D-A890-8A2D12D67D64}"/>
              </a:ext>
            </a:extLst>
          </p:cNvPr>
          <p:cNvSpPr txBox="1"/>
          <p:nvPr/>
        </p:nvSpPr>
        <p:spPr>
          <a:xfrm>
            <a:off x="8815463" y="2878734"/>
            <a:ext cx="636950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7060E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AEBD51-6D68-6346-8EC1-3B56AEB888C1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6075059" y="3185846"/>
            <a:ext cx="1224596" cy="600359"/>
          </a:xfrm>
          <a:prstGeom prst="rect">
            <a:avLst/>
          </a:prstGeom>
        </p:spPr>
      </p:pic>
      <p:sp>
        <p:nvSpPr>
          <p:cNvPr id="92" name="TextBox 91">
            <a:extLst>
              <a:ext uri="{FF2B5EF4-FFF2-40B4-BE49-F238E27FC236}">
                <a16:creationId xmlns:a16="http://schemas.microsoft.com/office/drawing/2014/main" id="{F1713EA1-199B-9949-AECC-2B361EDE8D60}"/>
              </a:ext>
            </a:extLst>
          </p:cNvPr>
          <p:cNvSpPr txBox="1"/>
          <p:nvPr/>
        </p:nvSpPr>
        <p:spPr>
          <a:xfrm>
            <a:off x="6354319" y="3005479"/>
            <a:ext cx="636950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4400F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05C2A25-313A-214C-AD25-DA1C3EA84968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3672562" y="2515681"/>
            <a:ext cx="1058462" cy="259456"/>
          </a:xfrm>
          <a:prstGeom prst="rect">
            <a:avLst/>
          </a:prstGeom>
        </p:spPr>
      </p:pic>
      <p:sp>
        <p:nvSpPr>
          <p:cNvPr id="93" name="TextBox 92">
            <a:extLst>
              <a:ext uri="{FF2B5EF4-FFF2-40B4-BE49-F238E27FC236}">
                <a16:creationId xmlns:a16="http://schemas.microsoft.com/office/drawing/2014/main" id="{F33E094D-B321-8D40-81F2-33F63B994822}"/>
              </a:ext>
            </a:extLst>
          </p:cNvPr>
          <p:cNvSpPr txBox="1"/>
          <p:nvPr/>
        </p:nvSpPr>
        <p:spPr>
          <a:xfrm>
            <a:off x="3939798" y="2323678"/>
            <a:ext cx="636950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80F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7261FBF-BA00-0641-B36C-EC101B068987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4833444" y="1762634"/>
            <a:ext cx="1021505" cy="266769"/>
          </a:xfrm>
          <a:prstGeom prst="rect">
            <a:avLst/>
          </a:prstGeom>
        </p:spPr>
      </p:pic>
      <p:sp>
        <p:nvSpPr>
          <p:cNvPr id="95" name="TextBox 94">
            <a:extLst>
              <a:ext uri="{FF2B5EF4-FFF2-40B4-BE49-F238E27FC236}">
                <a16:creationId xmlns:a16="http://schemas.microsoft.com/office/drawing/2014/main" id="{A61A2CC7-A893-4946-9191-D54BE5D18E63}"/>
              </a:ext>
            </a:extLst>
          </p:cNvPr>
          <p:cNvSpPr txBox="1"/>
          <p:nvPr/>
        </p:nvSpPr>
        <p:spPr>
          <a:xfrm>
            <a:off x="5081666" y="1493222"/>
            <a:ext cx="636950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2600F</a:t>
            </a:r>
          </a:p>
        </p:txBody>
      </p:sp>
    </p:spTree>
    <p:extLst>
      <p:ext uri="{BB962C8B-B14F-4D97-AF65-F5344CB8AC3E}">
        <p14:creationId xmlns:p14="http://schemas.microsoft.com/office/powerpoint/2010/main" val="2176995516"/>
      </p:ext>
    </p:extLst>
  </p:cSld>
  <p:clrMapOvr>
    <a:masterClrMapping/>
  </p:clrMapOvr>
  <p:transition>
    <p:wipe dir="r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95"/>
          <p:cNvSpPr>
            <a:spLocks noChangeArrowheads="1"/>
          </p:cNvSpPr>
          <p:nvPr/>
        </p:nvSpPr>
        <p:spPr bwMode="auto">
          <a:xfrm>
            <a:off x="7594394" y="1540934"/>
            <a:ext cx="317417" cy="4718051"/>
          </a:xfrm>
          <a:prstGeom prst="rect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197" name="Rectangle 196"/>
          <p:cNvSpPr/>
          <p:nvPr/>
        </p:nvSpPr>
        <p:spPr bwMode="auto">
          <a:xfrm>
            <a:off x="6002893" y="1545169"/>
            <a:ext cx="636951" cy="4713817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5123" name="Rectangle 282"/>
          <p:cNvSpPr>
            <a:spLocks noChangeArrowheads="1"/>
          </p:cNvSpPr>
          <p:nvPr/>
        </p:nvSpPr>
        <p:spPr bwMode="auto">
          <a:xfrm>
            <a:off x="11253159" y="1536700"/>
            <a:ext cx="317417" cy="4709584"/>
          </a:xfrm>
          <a:prstGeom prst="rect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284" name="Rectangle 283"/>
          <p:cNvSpPr/>
          <p:nvPr/>
        </p:nvSpPr>
        <p:spPr bwMode="auto">
          <a:xfrm>
            <a:off x="9661654" y="1532469"/>
            <a:ext cx="630605" cy="4713817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5125" name="Rectangle 183"/>
          <p:cNvSpPr>
            <a:spLocks noChangeArrowheads="1"/>
          </p:cNvSpPr>
          <p:nvPr/>
        </p:nvSpPr>
        <p:spPr bwMode="auto">
          <a:xfrm>
            <a:off x="3634770" y="1551519"/>
            <a:ext cx="317417" cy="4684182"/>
          </a:xfrm>
          <a:prstGeom prst="rect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183" name="Rectangle 182"/>
          <p:cNvSpPr/>
          <p:nvPr/>
        </p:nvSpPr>
        <p:spPr bwMode="auto">
          <a:xfrm>
            <a:off x="2041525" y="1555752"/>
            <a:ext cx="636951" cy="4656397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5127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Arial" charset="0"/>
              </a:rPr>
              <a:t>Services</a:t>
            </a:r>
            <a:r>
              <a:rPr lang="en-US" sz="2400" dirty="0">
                <a:latin typeface="Arial" charset="0"/>
              </a:rPr>
              <a:t> – </a:t>
            </a:r>
            <a:r>
              <a:rPr lang="en-US" sz="2400" dirty="0" err="1"/>
              <a:t>FortiCare</a:t>
            </a:r>
            <a:r>
              <a:rPr lang="en-US" sz="2400" dirty="0"/>
              <a:t>: Support and Professional Services</a:t>
            </a:r>
            <a:endParaRPr lang="en-US" sz="2400" dirty="0">
              <a:latin typeface="Arial" charset="0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2041523" y="1225553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29" name="Straight Connector 9"/>
          <p:cNvCxnSpPr>
            <a:cxnSpLocks noChangeShapeType="1"/>
          </p:cNvCxnSpPr>
          <p:nvPr/>
        </p:nvCxnSpPr>
        <p:spPr bwMode="auto">
          <a:xfrm flipV="1">
            <a:off x="1589" y="15324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6" name="TextBox 15"/>
          <p:cNvSpPr txBox="1"/>
          <p:nvPr/>
        </p:nvSpPr>
        <p:spPr>
          <a:xfrm>
            <a:off x="2041525" y="1280585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35" name="Straight Connector 34"/>
          <p:cNvCxnSpPr/>
          <p:nvPr/>
        </p:nvCxnSpPr>
        <p:spPr bwMode="auto">
          <a:xfrm>
            <a:off x="2678475" y="12255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2" name="Straight Connector 171"/>
          <p:cNvCxnSpPr/>
          <p:nvPr/>
        </p:nvCxnSpPr>
        <p:spPr bwMode="auto">
          <a:xfrm flipV="1">
            <a:off x="1589" y="2120901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7" name="TextBox 216"/>
          <p:cNvSpPr txBox="1"/>
          <p:nvPr/>
        </p:nvSpPr>
        <p:spPr>
          <a:xfrm>
            <a:off x="2672127" y="1280585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cxnSp>
        <p:nvCxnSpPr>
          <p:cNvPr id="219" name="Straight Connector 218"/>
          <p:cNvCxnSpPr/>
          <p:nvPr/>
        </p:nvCxnSpPr>
        <p:spPr bwMode="auto">
          <a:xfrm>
            <a:off x="3311193" y="12255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20" name="TextBox 219"/>
          <p:cNvSpPr txBox="1"/>
          <p:nvPr/>
        </p:nvSpPr>
        <p:spPr>
          <a:xfrm>
            <a:off x="3304846" y="1280585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OPAQUE</a:t>
            </a:r>
          </a:p>
        </p:txBody>
      </p:sp>
      <p:cxnSp>
        <p:nvCxnSpPr>
          <p:cNvPr id="222" name="Straight Connector 221"/>
          <p:cNvCxnSpPr/>
          <p:nvPr/>
        </p:nvCxnSpPr>
        <p:spPr bwMode="auto">
          <a:xfrm>
            <a:off x="3943912" y="12255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1" name="Straight Connector 230"/>
          <p:cNvCxnSpPr/>
          <p:nvPr/>
        </p:nvCxnSpPr>
        <p:spPr bwMode="auto">
          <a:xfrm>
            <a:off x="6002891" y="12255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4" name="Straight Connector 233"/>
          <p:cNvCxnSpPr/>
          <p:nvPr/>
        </p:nvCxnSpPr>
        <p:spPr bwMode="auto">
          <a:xfrm>
            <a:off x="6635611" y="1214968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0" name="Straight Connector 239"/>
          <p:cNvCxnSpPr/>
          <p:nvPr/>
        </p:nvCxnSpPr>
        <p:spPr bwMode="auto">
          <a:xfrm>
            <a:off x="7905280" y="12255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9" name="Straight Connector 248"/>
          <p:cNvCxnSpPr/>
          <p:nvPr/>
        </p:nvCxnSpPr>
        <p:spPr bwMode="auto">
          <a:xfrm>
            <a:off x="9661656" y="12255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2" name="Straight Connector 251"/>
          <p:cNvCxnSpPr/>
          <p:nvPr/>
        </p:nvCxnSpPr>
        <p:spPr bwMode="auto">
          <a:xfrm>
            <a:off x="10292258" y="12255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5" name="Straight Connector 254"/>
          <p:cNvCxnSpPr/>
          <p:nvPr/>
        </p:nvCxnSpPr>
        <p:spPr bwMode="auto">
          <a:xfrm>
            <a:off x="10923588" y="121920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8" name="Straight Connector 257"/>
          <p:cNvCxnSpPr/>
          <p:nvPr/>
        </p:nvCxnSpPr>
        <p:spPr bwMode="auto">
          <a:xfrm>
            <a:off x="11564043" y="12255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1" name="Straight Connector 260"/>
          <p:cNvCxnSpPr/>
          <p:nvPr/>
        </p:nvCxnSpPr>
        <p:spPr bwMode="auto">
          <a:xfrm>
            <a:off x="12196233" y="1335618"/>
            <a:ext cx="6349" cy="491066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1" name="Straight Connector 300"/>
          <p:cNvCxnSpPr/>
          <p:nvPr/>
        </p:nvCxnSpPr>
        <p:spPr bwMode="auto">
          <a:xfrm flipV="1">
            <a:off x="12170" y="27114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9" name="Straight Connector 318"/>
          <p:cNvCxnSpPr/>
          <p:nvPr/>
        </p:nvCxnSpPr>
        <p:spPr bwMode="auto">
          <a:xfrm flipV="1">
            <a:off x="1589" y="32956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156" name="TextBox 334"/>
          <p:cNvSpPr txBox="1">
            <a:spLocks noChangeArrowheads="1"/>
          </p:cNvSpPr>
          <p:nvPr/>
        </p:nvSpPr>
        <p:spPr bwMode="auto">
          <a:xfrm>
            <a:off x="520038" y="3325284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Device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cxnSp>
        <p:nvCxnSpPr>
          <p:cNvPr id="337" name="Straight Connector 336"/>
          <p:cNvCxnSpPr/>
          <p:nvPr/>
        </p:nvCxnSpPr>
        <p:spPr bwMode="auto">
          <a:xfrm flipV="1">
            <a:off x="12170" y="3886201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5" name="Straight Connector 354"/>
          <p:cNvCxnSpPr/>
          <p:nvPr/>
        </p:nvCxnSpPr>
        <p:spPr bwMode="auto">
          <a:xfrm flipV="1">
            <a:off x="1589" y="4472518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161" name="TextBox 179"/>
          <p:cNvSpPr txBox="1">
            <a:spLocks noChangeArrowheads="1"/>
          </p:cNvSpPr>
          <p:nvPr/>
        </p:nvSpPr>
        <p:spPr bwMode="auto">
          <a:xfrm>
            <a:off x="509456" y="1559984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Four Hour</a:t>
            </a:r>
          </a:p>
        </p:txBody>
      </p:sp>
      <p:sp>
        <p:nvSpPr>
          <p:cNvPr id="5162" name="TextBox 180"/>
          <p:cNvSpPr txBox="1">
            <a:spLocks noChangeArrowheads="1"/>
          </p:cNvSpPr>
          <p:nvPr/>
        </p:nvSpPr>
        <p:spPr bwMode="auto">
          <a:xfrm>
            <a:off x="520038" y="2150533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Account</a:t>
            </a:r>
          </a:p>
        </p:txBody>
      </p:sp>
      <p:sp>
        <p:nvSpPr>
          <p:cNvPr id="5163" name="TextBox 181"/>
          <p:cNvSpPr txBox="1">
            <a:spLocks noChangeArrowheads="1"/>
          </p:cNvSpPr>
          <p:nvPr/>
        </p:nvSpPr>
        <p:spPr bwMode="auto">
          <a:xfrm>
            <a:off x="509457" y="2734733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Agreement</a:t>
            </a:r>
          </a:p>
        </p:txBody>
      </p:sp>
      <p:sp>
        <p:nvSpPr>
          <p:cNvPr id="5164" name="TextBox 185"/>
          <p:cNvSpPr txBox="1">
            <a:spLocks noChangeArrowheads="1"/>
          </p:cNvSpPr>
          <p:nvPr/>
        </p:nvSpPr>
        <p:spPr bwMode="auto">
          <a:xfrm>
            <a:off x="4817867" y="1570568"/>
            <a:ext cx="1532068" cy="320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 dirty="0"/>
              <a:t>RMA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5996545" y="12784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188" name="TextBox 187"/>
          <p:cNvSpPr txBox="1"/>
          <p:nvPr/>
        </p:nvSpPr>
        <p:spPr>
          <a:xfrm>
            <a:off x="6629263" y="12784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189" name="TextBox 188"/>
          <p:cNvSpPr txBox="1"/>
          <p:nvPr/>
        </p:nvSpPr>
        <p:spPr>
          <a:xfrm>
            <a:off x="7261981" y="127846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OPAQUE</a:t>
            </a:r>
          </a:p>
        </p:txBody>
      </p:sp>
      <p:sp>
        <p:nvSpPr>
          <p:cNvPr id="5168" name="TextBox 190"/>
          <p:cNvSpPr txBox="1">
            <a:spLocks noChangeArrowheads="1"/>
          </p:cNvSpPr>
          <p:nvPr/>
        </p:nvSpPr>
        <p:spPr bwMode="auto">
          <a:xfrm>
            <a:off x="4817867" y="2766485"/>
            <a:ext cx="1532068" cy="320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 dirty="0"/>
              <a:t>Support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cxnSp>
        <p:nvCxnSpPr>
          <p:cNvPr id="214" name="Straight Connector 213"/>
          <p:cNvCxnSpPr/>
          <p:nvPr/>
        </p:nvCxnSpPr>
        <p:spPr bwMode="auto">
          <a:xfrm flipV="1">
            <a:off x="1589" y="5073651"/>
            <a:ext cx="12188825" cy="25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80" name="TextBox 279"/>
          <p:cNvSpPr txBox="1"/>
          <p:nvPr/>
        </p:nvSpPr>
        <p:spPr>
          <a:xfrm>
            <a:off x="9661656" y="127211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281" name="TextBox 280"/>
          <p:cNvSpPr txBox="1"/>
          <p:nvPr/>
        </p:nvSpPr>
        <p:spPr>
          <a:xfrm>
            <a:off x="10292260" y="127211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282" name="TextBox 281"/>
          <p:cNvSpPr txBox="1"/>
          <p:nvPr/>
        </p:nvSpPr>
        <p:spPr>
          <a:xfrm>
            <a:off x="10924978" y="127211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OPAQUE</a:t>
            </a:r>
          </a:p>
        </p:txBody>
      </p:sp>
      <p:cxnSp>
        <p:nvCxnSpPr>
          <p:cNvPr id="107" name="Straight Connector 106"/>
          <p:cNvCxnSpPr/>
          <p:nvPr/>
        </p:nvCxnSpPr>
        <p:spPr bwMode="auto">
          <a:xfrm flipV="1">
            <a:off x="12170" y="56620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2" name="Straight Connector 101"/>
          <p:cNvCxnSpPr/>
          <p:nvPr/>
        </p:nvCxnSpPr>
        <p:spPr bwMode="auto">
          <a:xfrm>
            <a:off x="4580862" y="12382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2" name="Straight Connector 111"/>
          <p:cNvCxnSpPr/>
          <p:nvPr/>
        </p:nvCxnSpPr>
        <p:spPr bwMode="auto">
          <a:xfrm>
            <a:off x="8537998" y="12255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238" name="TextBox 144"/>
          <p:cNvSpPr txBox="1">
            <a:spLocks noChangeArrowheads="1"/>
          </p:cNvSpPr>
          <p:nvPr/>
        </p:nvSpPr>
        <p:spPr bwMode="auto">
          <a:xfrm>
            <a:off x="4815751" y="2154768"/>
            <a:ext cx="1532068" cy="320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 dirty="0"/>
              <a:t>RMA-2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150" name="TextBox 117"/>
          <p:cNvSpPr txBox="1">
            <a:spLocks noChangeArrowheads="1"/>
          </p:cNvSpPr>
          <p:nvPr/>
        </p:nvSpPr>
        <p:spPr bwMode="auto">
          <a:xfrm>
            <a:off x="497003" y="5125277"/>
            <a:ext cx="196771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Providers</a:t>
            </a:r>
            <a:endParaRPr lang="en-US" sz="8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156" name="TextBox 117">
            <a:extLst>
              <a:ext uri="{FF2B5EF4-FFF2-40B4-BE49-F238E27FC236}">
                <a16:creationId xmlns:a16="http://schemas.microsoft.com/office/drawing/2014/main" id="{AD1FFC22-265C-EA49-B2F1-74B681AB87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070" y="4534968"/>
            <a:ext cx="89215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Enterprise</a:t>
            </a:r>
            <a:endParaRPr lang="en-US" sz="8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154" name="TextBox 117">
            <a:extLst>
              <a:ext uri="{FF2B5EF4-FFF2-40B4-BE49-F238E27FC236}">
                <a16:creationId xmlns:a16="http://schemas.microsoft.com/office/drawing/2014/main" id="{3C3DFA08-2FBD-CA4A-80B2-33F6EA5462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456" y="3926418"/>
            <a:ext cx="112463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Engineer</a:t>
            </a:r>
            <a:endParaRPr lang="en-US" sz="800" dirty="0">
              <a:solidFill>
                <a:srgbClr val="404040"/>
              </a:solidFill>
              <a:cs typeface="Helvetica 55 Roman" charset="0"/>
            </a:endParaRPr>
          </a:p>
        </p:txBody>
      </p:sp>
      <p:cxnSp>
        <p:nvCxnSpPr>
          <p:cNvPr id="148" name="Straight Connector 147">
            <a:extLst>
              <a:ext uri="{FF2B5EF4-FFF2-40B4-BE49-F238E27FC236}">
                <a16:creationId xmlns:a16="http://schemas.microsoft.com/office/drawing/2014/main" id="{54F5BB3E-96F1-004E-83CA-DDEF5D1D16E9}"/>
              </a:ext>
            </a:extLst>
          </p:cNvPr>
          <p:cNvCxnSpPr/>
          <p:nvPr/>
        </p:nvCxnSpPr>
        <p:spPr bwMode="auto">
          <a:xfrm>
            <a:off x="7261981" y="1272118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10BFF33D-9CF0-5347-A208-5B9AC9DCDF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657" y="1527457"/>
            <a:ext cx="623373" cy="62337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550E1C0-49F8-004D-84D7-8D62E990ED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3234" y="1527457"/>
            <a:ext cx="650257" cy="65025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5B0243A-4700-CF4A-88EB-A7B0ACA0E4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5655" y="1527457"/>
            <a:ext cx="649020" cy="64902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13E9E06-6E3E-CB41-980F-9C7CD90872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79635" y="2057623"/>
            <a:ext cx="764265" cy="76426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AC741365-EE5E-5C4C-8187-657A89740E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67898" y="2041858"/>
            <a:ext cx="795793" cy="795793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C5DDD1EE-2331-B643-98A0-A95D55C580B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52972" y="2202123"/>
            <a:ext cx="490071" cy="477037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0E0B3509-AF6F-C14B-ACD5-009523606F7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89032" y="2825099"/>
            <a:ext cx="336957" cy="41766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70B96F1B-2264-614E-A87F-AD88EA0CCF6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20255" y="2811773"/>
            <a:ext cx="360990" cy="447455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71827F97-AE08-4A4A-A7BE-759F38400EE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51886" y="2810228"/>
            <a:ext cx="357468" cy="44309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F256D84-9994-D746-8C14-A42A61C0CD1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93560" y="3329939"/>
            <a:ext cx="564282" cy="56428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B84FE948-89A1-4A49-8CCC-C0BF58C9E1E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713142" y="3354128"/>
            <a:ext cx="554756" cy="554756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4CA35CF-D294-5849-B9F4-41204BF6989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344250" y="3330139"/>
            <a:ext cx="601281" cy="60128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E1FD6E95-FA04-2A40-A832-A3A58CDAE3BA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043392" y="3896786"/>
            <a:ext cx="611716" cy="61171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37D9CB67-8BEA-CE43-B5A6-CFC52732279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661620" y="3870324"/>
            <a:ext cx="654796" cy="654796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4D3D80AF-4628-154A-BDC6-B5B6A19138E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266340" y="3870810"/>
            <a:ext cx="657736" cy="657736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BC15DC93-CE07-A84D-AB1A-253D2F7EE4B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006422" y="4412416"/>
            <a:ext cx="722887" cy="722887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3EAC2057-2095-BD41-B314-B58D66E8288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583250" y="4412416"/>
            <a:ext cx="770970" cy="77097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F3C808C3-409E-8944-9C3E-053C7684AC9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259215" y="4412416"/>
            <a:ext cx="776483" cy="776483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34FE5AF7-B2CB-AA4B-9401-6BCF42746679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003246" y="5018461"/>
            <a:ext cx="743599" cy="743599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BE5D6FBF-BA0D-9B40-9D0D-7E2AE3FDADB1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583927" y="5018461"/>
            <a:ext cx="801986" cy="801986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208AE9F0-335A-8542-B499-2B7CF723823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266161" y="5018461"/>
            <a:ext cx="804716" cy="804716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45490207-3609-1447-AAC2-D41E51072927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991022" y="1513475"/>
            <a:ext cx="663002" cy="663002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34B31B3C-5D22-444E-B2CF-C47F33966561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641039" y="1513475"/>
            <a:ext cx="675317" cy="675317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AD79E58A-F45B-3A43-AE61-5AE6F1BC413C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7289614" y="1513475"/>
            <a:ext cx="675317" cy="675317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BD82CB6E-05D8-534E-8213-E86C9CC3D929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5874920" y="1997227"/>
            <a:ext cx="906703" cy="906703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B892A8C0-A986-7A45-AF9F-EEC89557D0FF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6508029" y="1991271"/>
            <a:ext cx="912659" cy="912659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2916B653-61A3-714B-BF9E-32E2CF598914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7182814" y="1990954"/>
            <a:ext cx="912976" cy="912976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7EEAB2EB-3D5C-9D41-AA70-4B078544976D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5946897" y="2673813"/>
            <a:ext cx="751280" cy="751280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13748E52-AB7D-B74A-999C-0F2FCD457E5B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6551557" y="2637584"/>
            <a:ext cx="804565" cy="804565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02B8C92B-5188-BE40-A89D-0835DA5AF90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7194283" y="2646017"/>
            <a:ext cx="791583" cy="79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162973"/>
      </p:ext>
    </p:extLst>
  </p:cSld>
  <p:clrMapOvr>
    <a:masterClrMapping/>
  </p:clrMapOvr>
  <p:transition>
    <p:wipe dir="r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/>
          <p:cNvSpPr/>
          <p:nvPr/>
        </p:nvSpPr>
        <p:spPr bwMode="auto">
          <a:xfrm>
            <a:off x="1179529" y="1495211"/>
            <a:ext cx="904062" cy="831518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cxnSp>
        <p:nvCxnSpPr>
          <p:cNvPr id="47105" name="Straight Connector 30"/>
          <p:cNvCxnSpPr>
            <a:cxnSpLocks noChangeShapeType="1"/>
          </p:cNvCxnSpPr>
          <p:nvPr/>
        </p:nvCxnSpPr>
        <p:spPr bwMode="auto">
          <a:xfrm>
            <a:off x="1177923" y="1214968"/>
            <a:ext cx="0" cy="504825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7106" name="Straight Connector 31"/>
          <p:cNvCxnSpPr>
            <a:cxnSpLocks noChangeShapeType="1"/>
          </p:cNvCxnSpPr>
          <p:nvPr/>
        </p:nvCxnSpPr>
        <p:spPr bwMode="auto">
          <a:xfrm flipV="1">
            <a:off x="1589" y="14562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7107" name="Straight Connector 34"/>
          <p:cNvCxnSpPr>
            <a:cxnSpLocks noChangeShapeType="1"/>
          </p:cNvCxnSpPr>
          <p:nvPr/>
        </p:nvCxnSpPr>
        <p:spPr bwMode="auto">
          <a:xfrm>
            <a:off x="5118101" y="1212852"/>
            <a:ext cx="0" cy="505036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0" name="Straight Connector 39"/>
          <p:cNvCxnSpPr/>
          <p:nvPr/>
        </p:nvCxnSpPr>
        <p:spPr bwMode="auto">
          <a:xfrm>
            <a:off x="3095096" y="12192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3" name="Straight Connector 52"/>
          <p:cNvCxnSpPr>
            <a:cxnSpLocks/>
          </p:cNvCxnSpPr>
          <p:nvPr/>
        </p:nvCxnSpPr>
        <p:spPr bwMode="auto">
          <a:xfrm flipV="1">
            <a:off x="1588" y="2291360"/>
            <a:ext cx="5124564" cy="1581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7112" name="Title 1"/>
          <p:cNvSpPr>
            <a:spLocks noGrp="1"/>
          </p:cNvSpPr>
          <p:nvPr>
            <p:ph type="title"/>
          </p:nvPr>
        </p:nvSpPr>
        <p:spPr bwMode="auto">
          <a:xfrm>
            <a:off x="611031" y="306919"/>
            <a:ext cx="11303156" cy="448736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Services – </a:t>
            </a:r>
            <a:r>
              <a:rPr lang="en-US" sz="2400" dirty="0" err="1">
                <a:solidFill>
                  <a:srgbClr val="FF0000"/>
                </a:solidFill>
              </a:rPr>
              <a:t>FortiCare</a:t>
            </a:r>
            <a:r>
              <a:rPr lang="en-US" sz="2400" dirty="0">
                <a:solidFill>
                  <a:srgbClr val="FF0000"/>
                </a:solidFill>
              </a:rPr>
              <a:t>: </a:t>
            </a:r>
            <a:r>
              <a:rPr lang="en-US" sz="2400" dirty="0">
                <a:solidFill>
                  <a:srgbClr val="253746"/>
                </a:solidFill>
              </a:rPr>
              <a:t>People</a:t>
            </a:r>
            <a:r>
              <a:rPr lang="en-US" sz="2400" dirty="0"/>
              <a:t> and Red/Blue Team (Professional Services)</a:t>
            </a:r>
            <a:endParaRPr lang="en-US" sz="2400" dirty="0">
              <a:latin typeface="Arial" charset="0"/>
            </a:endParaRPr>
          </a:p>
        </p:txBody>
      </p:sp>
      <p:cxnSp>
        <p:nvCxnSpPr>
          <p:cNvPr id="69" name="Straight Connector 68"/>
          <p:cNvCxnSpPr/>
          <p:nvPr/>
        </p:nvCxnSpPr>
        <p:spPr bwMode="auto">
          <a:xfrm>
            <a:off x="2073013" y="1214969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9" name="Straight Connector 88"/>
          <p:cNvCxnSpPr/>
          <p:nvPr/>
        </p:nvCxnSpPr>
        <p:spPr bwMode="auto">
          <a:xfrm>
            <a:off x="4096019" y="1200151"/>
            <a:ext cx="0" cy="50440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3" name="Straight Connector 92"/>
          <p:cNvCxnSpPr>
            <a:cxnSpLocks/>
          </p:cNvCxnSpPr>
          <p:nvPr/>
        </p:nvCxnSpPr>
        <p:spPr bwMode="auto">
          <a:xfrm>
            <a:off x="1588" y="3139018"/>
            <a:ext cx="5124564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2" name="Straight Connector 101"/>
          <p:cNvCxnSpPr/>
          <p:nvPr/>
        </p:nvCxnSpPr>
        <p:spPr bwMode="auto">
          <a:xfrm flipV="1">
            <a:off x="3706" y="39348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0" name="Straight Connector 109"/>
          <p:cNvCxnSpPr>
            <a:cxnSpLocks/>
          </p:cNvCxnSpPr>
          <p:nvPr/>
        </p:nvCxnSpPr>
        <p:spPr bwMode="auto">
          <a:xfrm>
            <a:off x="1588" y="4779437"/>
            <a:ext cx="5124564" cy="7447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8" name="Straight Connector 117"/>
          <p:cNvCxnSpPr>
            <a:cxnSpLocks/>
          </p:cNvCxnSpPr>
          <p:nvPr/>
        </p:nvCxnSpPr>
        <p:spPr bwMode="auto">
          <a:xfrm flipV="1">
            <a:off x="-4760" y="5611286"/>
            <a:ext cx="5122861" cy="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6" name="Straight Connector 125"/>
          <p:cNvCxnSpPr/>
          <p:nvPr/>
        </p:nvCxnSpPr>
        <p:spPr bwMode="auto">
          <a:xfrm>
            <a:off x="8207392" y="12192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8" name="Straight Connector 127"/>
          <p:cNvCxnSpPr/>
          <p:nvPr/>
        </p:nvCxnSpPr>
        <p:spPr bwMode="auto">
          <a:xfrm>
            <a:off x="7301724" y="1214969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9" name="Straight Connector 128"/>
          <p:cNvCxnSpPr/>
          <p:nvPr/>
        </p:nvCxnSpPr>
        <p:spPr bwMode="auto">
          <a:xfrm>
            <a:off x="9132114" y="1200151"/>
            <a:ext cx="0" cy="50440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0" name="TextBox 59"/>
          <p:cNvSpPr txBox="1"/>
          <p:nvPr/>
        </p:nvSpPr>
        <p:spPr>
          <a:xfrm>
            <a:off x="1203589" y="1306072"/>
            <a:ext cx="833749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2108785" y="1306072"/>
            <a:ext cx="835865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62" name="TextBox 31"/>
          <p:cNvSpPr txBox="1">
            <a:spLocks noChangeArrowheads="1"/>
          </p:cNvSpPr>
          <p:nvPr/>
        </p:nvSpPr>
        <p:spPr bwMode="auto">
          <a:xfrm>
            <a:off x="1588" y="1491125"/>
            <a:ext cx="136277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Penetration</a:t>
            </a: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Testing</a:t>
            </a:r>
          </a:p>
        </p:txBody>
      </p:sp>
      <p:sp>
        <p:nvSpPr>
          <p:cNvPr id="63" name="TextBox 32"/>
          <p:cNvSpPr txBox="1">
            <a:spLocks noChangeArrowheads="1"/>
          </p:cNvSpPr>
          <p:nvPr/>
        </p:nvSpPr>
        <p:spPr bwMode="auto">
          <a:xfrm>
            <a:off x="1589" y="2358959"/>
            <a:ext cx="136701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Secure</a:t>
            </a: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Equipment</a:t>
            </a:r>
          </a:p>
        </p:txBody>
      </p:sp>
      <p:sp>
        <p:nvSpPr>
          <p:cNvPr id="64" name="TextBox 50"/>
          <p:cNvSpPr txBox="1">
            <a:spLocks noChangeArrowheads="1"/>
          </p:cNvSpPr>
          <p:nvPr/>
        </p:nvSpPr>
        <p:spPr bwMode="auto">
          <a:xfrm>
            <a:off x="1589" y="3173875"/>
            <a:ext cx="136701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Unsecure</a:t>
            </a: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Equipment</a:t>
            </a:r>
          </a:p>
        </p:txBody>
      </p:sp>
      <p:sp>
        <p:nvSpPr>
          <p:cNvPr id="65" name="TextBox 53"/>
          <p:cNvSpPr txBox="1">
            <a:spLocks noChangeArrowheads="1"/>
          </p:cNvSpPr>
          <p:nvPr/>
        </p:nvSpPr>
        <p:spPr bwMode="auto">
          <a:xfrm>
            <a:off x="1589" y="3971858"/>
            <a:ext cx="136701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Updated</a:t>
            </a:r>
          </a:p>
        </p:txBody>
      </p:sp>
      <p:pic>
        <p:nvPicPr>
          <p:cNvPr id="70" name="Picture 6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111" y="3150803"/>
            <a:ext cx="602880" cy="766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icture 6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044" y="4017434"/>
            <a:ext cx="547017" cy="700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TextBox 74"/>
          <p:cNvSpPr txBox="1"/>
          <p:nvPr/>
        </p:nvSpPr>
        <p:spPr>
          <a:xfrm>
            <a:off x="3160017" y="1300817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COLOR</a:t>
            </a:r>
          </a:p>
        </p:txBody>
      </p:sp>
      <p:pic>
        <p:nvPicPr>
          <p:cNvPr id="2" name="Picture 1" descr="Penetration-testing-color.em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880" y="1591733"/>
            <a:ext cx="584199" cy="600132"/>
          </a:xfrm>
          <a:prstGeom prst="rect">
            <a:avLst/>
          </a:prstGeom>
        </p:spPr>
      </p:pic>
      <p:pic>
        <p:nvPicPr>
          <p:cNvPr id="3" name="Picture 2" descr="Penetration-testing-dk.em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558" y="1589889"/>
            <a:ext cx="575734" cy="588789"/>
          </a:xfrm>
          <a:prstGeom prst="rect">
            <a:avLst/>
          </a:prstGeom>
        </p:spPr>
      </p:pic>
      <p:pic>
        <p:nvPicPr>
          <p:cNvPr id="4" name="Picture 3" descr="Penetration-testing-lt.em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046" y="1600201"/>
            <a:ext cx="545372" cy="557739"/>
          </a:xfrm>
          <a:prstGeom prst="rect">
            <a:avLst/>
          </a:prstGeom>
        </p:spPr>
      </p:pic>
      <p:pic>
        <p:nvPicPr>
          <p:cNvPr id="5" name="Picture 4" descr="secure-equipment-dk.em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085" y="2413001"/>
            <a:ext cx="618067" cy="618067"/>
          </a:xfrm>
          <a:prstGeom prst="rect">
            <a:avLst/>
          </a:prstGeom>
        </p:spPr>
      </p:pic>
      <p:pic>
        <p:nvPicPr>
          <p:cNvPr id="6" name="Picture 5" descr="secure-equipment-green.em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712" y="2404533"/>
            <a:ext cx="626535" cy="626535"/>
          </a:xfrm>
          <a:prstGeom prst="rect">
            <a:avLst/>
          </a:prstGeom>
        </p:spPr>
      </p:pic>
      <p:pic>
        <p:nvPicPr>
          <p:cNvPr id="7" name="Picture 6" descr="secure-equipment-lt.em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554" y="2413001"/>
            <a:ext cx="618066" cy="618066"/>
          </a:xfrm>
          <a:prstGeom prst="rect">
            <a:avLst/>
          </a:prstGeom>
        </p:spPr>
      </p:pic>
      <p:pic>
        <p:nvPicPr>
          <p:cNvPr id="8" name="Picture 7" descr="secure-equipment.em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158" y="2480733"/>
            <a:ext cx="334717" cy="427298"/>
          </a:xfrm>
          <a:prstGeom prst="rect">
            <a:avLst/>
          </a:prstGeom>
        </p:spPr>
      </p:pic>
      <p:cxnSp>
        <p:nvCxnSpPr>
          <p:cNvPr id="76" name="Straight Connector 75"/>
          <p:cNvCxnSpPr/>
          <p:nvPr/>
        </p:nvCxnSpPr>
        <p:spPr bwMode="auto">
          <a:xfrm>
            <a:off x="9919515" y="1208617"/>
            <a:ext cx="0" cy="50440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8" name="TextBox 77"/>
          <p:cNvSpPr txBox="1"/>
          <p:nvPr/>
        </p:nvSpPr>
        <p:spPr>
          <a:xfrm>
            <a:off x="4161255" y="1292350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GUTS</a:t>
            </a:r>
          </a:p>
        </p:txBody>
      </p:sp>
      <p:pic>
        <p:nvPicPr>
          <p:cNvPr id="9" name="Picture 8" descr="unsecure-equipment-dk.em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084" y="3242734"/>
            <a:ext cx="618066" cy="618066"/>
          </a:xfrm>
          <a:prstGeom prst="rect">
            <a:avLst/>
          </a:prstGeom>
        </p:spPr>
      </p:pic>
      <p:pic>
        <p:nvPicPr>
          <p:cNvPr id="10" name="Picture 9" descr="unsecure-equipment-lt.em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551" y="3217333"/>
            <a:ext cx="635000" cy="635000"/>
          </a:xfrm>
          <a:prstGeom prst="rect">
            <a:avLst/>
          </a:prstGeom>
        </p:spPr>
      </p:pic>
      <p:pic>
        <p:nvPicPr>
          <p:cNvPr id="11" name="Picture 10" descr="unsecure-equipment-red.emf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0179" y="3251200"/>
            <a:ext cx="609601" cy="609601"/>
          </a:xfrm>
          <a:prstGeom prst="rect">
            <a:avLst/>
          </a:prstGeom>
        </p:spPr>
      </p:pic>
      <p:pic>
        <p:nvPicPr>
          <p:cNvPr id="12" name="Picture 11" descr="unsecure-equipment.emf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090" y="3259667"/>
            <a:ext cx="348048" cy="545668"/>
          </a:xfrm>
          <a:prstGeom prst="rect">
            <a:avLst/>
          </a:prstGeom>
        </p:spPr>
      </p:pic>
      <p:pic>
        <p:nvPicPr>
          <p:cNvPr id="13" name="Picture 12" descr="updated-dk.emf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618" y="4021666"/>
            <a:ext cx="651934" cy="651934"/>
          </a:xfrm>
          <a:prstGeom prst="rect">
            <a:avLst/>
          </a:prstGeom>
        </p:spPr>
      </p:pic>
      <p:pic>
        <p:nvPicPr>
          <p:cNvPr id="14" name="Picture 13" descr="updated-green.emf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8537" y="4030134"/>
            <a:ext cx="632884" cy="632884"/>
          </a:xfrm>
          <a:prstGeom prst="rect">
            <a:avLst/>
          </a:prstGeom>
        </p:spPr>
      </p:pic>
      <p:pic>
        <p:nvPicPr>
          <p:cNvPr id="15" name="Picture 14" descr="updated-lt.emf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225" y="4016271"/>
            <a:ext cx="650327" cy="648863"/>
          </a:xfrm>
          <a:prstGeom prst="rect">
            <a:avLst/>
          </a:prstGeom>
        </p:spPr>
      </p:pic>
      <p:sp>
        <p:nvSpPr>
          <p:cNvPr id="81" name="TextBox 53"/>
          <p:cNvSpPr txBox="1">
            <a:spLocks noChangeArrowheads="1"/>
          </p:cNvSpPr>
          <p:nvPr/>
        </p:nvSpPr>
        <p:spPr bwMode="auto">
          <a:xfrm>
            <a:off x="1589" y="4801593"/>
            <a:ext cx="136701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Needs</a:t>
            </a: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Update</a:t>
            </a:r>
          </a:p>
        </p:txBody>
      </p:sp>
      <p:pic>
        <p:nvPicPr>
          <p:cNvPr id="16" name="Picture 15" descr="needs-update-dk.emf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083" y="4851400"/>
            <a:ext cx="651934" cy="651934"/>
          </a:xfrm>
          <a:prstGeom prst="rect">
            <a:avLst/>
          </a:prstGeom>
        </p:spPr>
      </p:pic>
      <p:pic>
        <p:nvPicPr>
          <p:cNvPr id="17" name="Picture 16" descr="needs-update-lt.emf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417" y="4844706"/>
            <a:ext cx="668600" cy="667094"/>
          </a:xfrm>
          <a:prstGeom prst="rect">
            <a:avLst/>
          </a:prstGeom>
        </p:spPr>
      </p:pic>
      <p:pic>
        <p:nvPicPr>
          <p:cNvPr id="18" name="Picture 17" descr="needs-update-red.emf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3721" y="4840816"/>
            <a:ext cx="662517" cy="662517"/>
          </a:xfrm>
          <a:prstGeom prst="rect">
            <a:avLst/>
          </a:prstGeom>
        </p:spPr>
      </p:pic>
      <p:sp>
        <p:nvSpPr>
          <p:cNvPr id="91" name="TextBox 32"/>
          <p:cNvSpPr txBox="1">
            <a:spLocks noChangeArrowheads="1"/>
          </p:cNvSpPr>
          <p:nvPr/>
        </p:nvSpPr>
        <p:spPr bwMode="auto">
          <a:xfrm>
            <a:off x="5256185" y="1596958"/>
            <a:ext cx="216652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Red Team</a:t>
            </a:r>
          </a:p>
        </p:txBody>
      </p:sp>
      <p:pic>
        <p:nvPicPr>
          <p:cNvPr id="25" name="Picture 24" descr="red-team-1.emf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372" y="2089151"/>
            <a:ext cx="656900" cy="484717"/>
          </a:xfrm>
          <a:prstGeom prst="rect">
            <a:avLst/>
          </a:prstGeom>
        </p:spPr>
      </p:pic>
      <p:pic>
        <p:nvPicPr>
          <p:cNvPr id="26" name="Picture 25" descr="red-team-2.emf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9701" y="1871134"/>
            <a:ext cx="796778" cy="977544"/>
          </a:xfrm>
          <a:prstGeom prst="rect">
            <a:avLst/>
          </a:prstGeom>
        </p:spPr>
      </p:pic>
      <p:pic>
        <p:nvPicPr>
          <p:cNvPr id="27" name="Picture 26" descr="red-team-boy.emf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6" y="3005667"/>
            <a:ext cx="592666" cy="656166"/>
          </a:xfrm>
          <a:prstGeom prst="rect">
            <a:avLst/>
          </a:prstGeom>
        </p:spPr>
      </p:pic>
      <p:pic>
        <p:nvPicPr>
          <p:cNvPr id="28" name="Picture 27" descr="red-team-girl.emf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725" y="2997200"/>
            <a:ext cx="540889" cy="679450"/>
          </a:xfrm>
          <a:prstGeom prst="rect">
            <a:avLst/>
          </a:prstGeom>
        </p:spPr>
      </p:pic>
      <p:sp>
        <p:nvSpPr>
          <p:cNvPr id="96" name="TextBox 32"/>
          <p:cNvSpPr txBox="1">
            <a:spLocks noChangeArrowheads="1"/>
          </p:cNvSpPr>
          <p:nvPr/>
        </p:nvSpPr>
        <p:spPr bwMode="auto">
          <a:xfrm>
            <a:off x="5255523" y="4018424"/>
            <a:ext cx="216652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Blue Team</a:t>
            </a:r>
          </a:p>
        </p:txBody>
      </p:sp>
      <p:pic>
        <p:nvPicPr>
          <p:cNvPr id="29" name="Picture 28" descr="blue-team-1.emf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0885" y="4463992"/>
            <a:ext cx="728134" cy="536099"/>
          </a:xfrm>
          <a:prstGeom prst="rect">
            <a:avLst/>
          </a:prstGeom>
        </p:spPr>
      </p:pic>
      <p:pic>
        <p:nvPicPr>
          <p:cNvPr id="30" name="Picture 29" descr="blue-team-2.emf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585" y="4326467"/>
            <a:ext cx="660191" cy="838200"/>
          </a:xfrm>
          <a:prstGeom prst="rect">
            <a:avLst/>
          </a:prstGeom>
        </p:spPr>
      </p:pic>
      <p:pic>
        <p:nvPicPr>
          <p:cNvPr id="31" name="Picture 30" descr="blue-team-boy.emf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9486" y="5310001"/>
            <a:ext cx="587579" cy="650533"/>
          </a:xfrm>
          <a:prstGeom prst="rect">
            <a:avLst/>
          </a:prstGeom>
        </p:spPr>
      </p:pic>
      <p:pic>
        <p:nvPicPr>
          <p:cNvPr id="32" name="Picture 31" descr="blue-team-girl.emf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701" y="5304261"/>
            <a:ext cx="532519" cy="668936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C7E65D7A-7A0A-5343-818B-CED2C8A873A5}"/>
              </a:ext>
            </a:extLst>
          </p:cNvPr>
          <p:cNvGrpSpPr/>
          <p:nvPr/>
        </p:nvGrpSpPr>
        <p:grpSpPr>
          <a:xfrm>
            <a:off x="1153199" y="5617749"/>
            <a:ext cx="955517" cy="641237"/>
            <a:chOff x="2157822" y="5641439"/>
            <a:chExt cx="955517" cy="641237"/>
          </a:xfrm>
        </p:grpSpPr>
        <p:pic>
          <p:nvPicPr>
            <p:cNvPr id="88" name="Picture 41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7822" y="5641439"/>
              <a:ext cx="948020" cy="639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" name="Picture 91" descr="needs-update-red.emf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7579" y="5916916"/>
              <a:ext cx="365760" cy="365760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7DE58FC2-CC30-624B-96F3-3D1DCD69A22B}"/>
              </a:ext>
            </a:extLst>
          </p:cNvPr>
          <p:cNvGrpSpPr/>
          <p:nvPr/>
        </p:nvGrpSpPr>
        <p:grpSpPr>
          <a:xfrm>
            <a:off x="2046802" y="5649881"/>
            <a:ext cx="948020" cy="639233"/>
            <a:chOff x="3177811" y="5663981"/>
            <a:chExt cx="948020" cy="639233"/>
          </a:xfrm>
        </p:grpSpPr>
        <p:pic>
          <p:nvPicPr>
            <p:cNvPr id="90" name="Picture 41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7811" y="5663981"/>
              <a:ext cx="948020" cy="639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4" name="Picture 93" descr="updated-green.emf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8886" y="5937453"/>
              <a:ext cx="365760" cy="365760"/>
            </a:xfrm>
            <a:prstGeom prst="rect">
              <a:avLst/>
            </a:prstGeom>
          </p:spPr>
        </p:pic>
      </p:grpSp>
      <p:sp>
        <p:nvSpPr>
          <p:cNvPr id="95" name="TextBox 53"/>
          <p:cNvSpPr txBox="1">
            <a:spLocks noChangeArrowheads="1"/>
          </p:cNvSpPr>
          <p:nvPr/>
        </p:nvSpPr>
        <p:spPr bwMode="auto">
          <a:xfrm>
            <a:off x="2378" y="5681079"/>
            <a:ext cx="136701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Example</a:t>
            </a: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Usage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BD4C651-7BE5-BA4A-8734-C3E41734E177}"/>
              </a:ext>
            </a:extLst>
          </p:cNvPr>
          <p:cNvGrpSpPr/>
          <p:nvPr/>
        </p:nvGrpSpPr>
        <p:grpSpPr>
          <a:xfrm>
            <a:off x="4073073" y="5631825"/>
            <a:ext cx="986716" cy="651524"/>
            <a:chOff x="3870736" y="6174316"/>
            <a:chExt cx="986716" cy="651524"/>
          </a:xfrm>
        </p:grpSpPr>
        <p:pic>
          <p:nvPicPr>
            <p:cNvPr id="98" name="Picture 41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0736" y="6174316"/>
              <a:ext cx="948020" cy="639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9" name="Picture 98" descr="secure-equipment-dk.emf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1692" y="6460080"/>
              <a:ext cx="365760" cy="365760"/>
            </a:xfrm>
            <a:prstGeom prst="rect">
              <a:avLst/>
            </a:prstGeom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4FC24E85-0104-8E4B-898F-26185C3FD64A}"/>
              </a:ext>
            </a:extLst>
          </p:cNvPr>
          <p:cNvGrpSpPr/>
          <p:nvPr/>
        </p:nvGrpSpPr>
        <p:grpSpPr>
          <a:xfrm>
            <a:off x="3088597" y="5631825"/>
            <a:ext cx="957354" cy="655580"/>
            <a:chOff x="2850747" y="6151774"/>
            <a:chExt cx="957354" cy="655580"/>
          </a:xfrm>
        </p:grpSpPr>
        <p:pic>
          <p:nvPicPr>
            <p:cNvPr id="97" name="Picture 41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0747" y="6151774"/>
              <a:ext cx="948020" cy="639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0" name="Picture 99" descr="unsecure-equipment-dk.emf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2341" y="6441594"/>
              <a:ext cx="365760" cy="3657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11021692"/>
      </p:ext>
    </p:extLst>
  </p:cSld>
  <p:clrMapOvr>
    <a:masterClrMapping/>
  </p:clrMapOvr>
  <p:transition>
    <p:wipe dir="r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Rectangle 211">
            <a:extLst>
              <a:ext uri="{FF2B5EF4-FFF2-40B4-BE49-F238E27FC236}">
                <a16:creationId xmlns:a16="http://schemas.microsoft.com/office/drawing/2014/main" id="{4CA7F2D7-0618-9146-BDA2-56E6D2408FA5}"/>
              </a:ext>
            </a:extLst>
          </p:cNvPr>
          <p:cNvSpPr/>
          <p:nvPr/>
        </p:nvSpPr>
        <p:spPr bwMode="invGray">
          <a:xfrm>
            <a:off x="2902922" y="1686985"/>
            <a:ext cx="865352" cy="4576234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101" name="Straight Connector 100"/>
          <p:cNvCxnSpPr>
            <a:cxnSpLocks/>
          </p:cNvCxnSpPr>
          <p:nvPr/>
        </p:nvCxnSpPr>
        <p:spPr bwMode="auto">
          <a:xfrm>
            <a:off x="11356664" y="1231902"/>
            <a:ext cx="0" cy="4937404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5" name="Straight Connector 104"/>
          <p:cNvCxnSpPr/>
          <p:nvPr/>
        </p:nvCxnSpPr>
        <p:spPr bwMode="auto">
          <a:xfrm>
            <a:off x="2898551" y="1227668"/>
            <a:ext cx="0" cy="50355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6" name="Straight Connector 105"/>
          <p:cNvCxnSpPr/>
          <p:nvPr/>
        </p:nvCxnSpPr>
        <p:spPr bwMode="auto">
          <a:xfrm>
            <a:off x="2041523" y="1229784"/>
            <a:ext cx="0" cy="50440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7" name="Straight Connector 116"/>
          <p:cNvCxnSpPr>
            <a:cxnSpLocks noChangeShapeType="1"/>
          </p:cNvCxnSpPr>
          <p:nvPr/>
        </p:nvCxnSpPr>
        <p:spPr bwMode="auto">
          <a:xfrm>
            <a:off x="3753461" y="1221319"/>
            <a:ext cx="0" cy="5046133"/>
          </a:xfrm>
          <a:prstGeom prst="line">
            <a:avLst/>
          </a:prstGeom>
          <a:noFill/>
          <a:ln w="9525">
            <a:solidFill>
              <a:srgbClr val="20558E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08" name="Rectangle 107"/>
          <p:cNvSpPr/>
          <p:nvPr/>
        </p:nvSpPr>
        <p:spPr bwMode="auto">
          <a:xfrm>
            <a:off x="2043641" y="1217086"/>
            <a:ext cx="10146773" cy="249767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109" name="TextBox 95"/>
          <p:cNvSpPr txBox="1">
            <a:spLocks noChangeArrowheads="1"/>
          </p:cNvSpPr>
          <p:nvPr/>
        </p:nvSpPr>
        <p:spPr bwMode="auto">
          <a:xfrm>
            <a:off x="2497299" y="1227668"/>
            <a:ext cx="1703472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 dirty="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Service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2026712" y="1517653"/>
            <a:ext cx="835865" cy="9874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3716803" y="1517653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GRAY</a:t>
            </a:r>
          </a:p>
        </p:txBody>
      </p:sp>
      <p:cxnSp>
        <p:nvCxnSpPr>
          <p:cNvPr id="132" name="Straight Connector 6"/>
          <p:cNvCxnSpPr>
            <a:cxnSpLocks noChangeShapeType="1"/>
          </p:cNvCxnSpPr>
          <p:nvPr/>
        </p:nvCxnSpPr>
        <p:spPr bwMode="auto">
          <a:xfrm flipV="1">
            <a:off x="1589" y="1663701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33" name="Straight Connector 81"/>
          <p:cNvCxnSpPr>
            <a:cxnSpLocks noChangeShapeType="1"/>
          </p:cNvCxnSpPr>
          <p:nvPr/>
        </p:nvCxnSpPr>
        <p:spPr bwMode="auto">
          <a:xfrm flipV="1">
            <a:off x="1589" y="2258484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35" name="Straight Connector 89"/>
          <p:cNvCxnSpPr>
            <a:cxnSpLocks noChangeShapeType="1"/>
          </p:cNvCxnSpPr>
          <p:nvPr/>
        </p:nvCxnSpPr>
        <p:spPr bwMode="auto">
          <a:xfrm flipV="1">
            <a:off x="1589" y="2827867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36" name="Straight Connector 92"/>
          <p:cNvCxnSpPr>
            <a:cxnSpLocks noChangeShapeType="1"/>
          </p:cNvCxnSpPr>
          <p:nvPr/>
        </p:nvCxnSpPr>
        <p:spPr bwMode="auto">
          <a:xfrm flipV="1">
            <a:off x="1589" y="3460750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37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Operations – </a:t>
            </a:r>
            <a:r>
              <a:rPr lang="en-US" sz="2400" dirty="0" err="1">
                <a:solidFill>
                  <a:srgbClr val="FF0000"/>
                </a:solidFill>
              </a:rPr>
              <a:t>FortiOps</a:t>
            </a:r>
            <a:r>
              <a:rPr lang="en-US" sz="2400" dirty="0">
                <a:solidFill>
                  <a:srgbClr val="FF0000"/>
                </a:solidFill>
              </a:rPr>
              <a:t>: </a:t>
            </a:r>
            <a:r>
              <a:rPr lang="en-US" sz="2400" dirty="0">
                <a:solidFill>
                  <a:srgbClr val="253746"/>
                </a:solidFill>
              </a:rPr>
              <a:t>Operational</a:t>
            </a:r>
            <a:r>
              <a:rPr lang="en-US" sz="2400" dirty="0"/>
              <a:t> Services</a:t>
            </a:r>
            <a:endParaRPr lang="en-US" sz="2400" dirty="0">
              <a:latin typeface="Arial" charset="0"/>
            </a:endParaRPr>
          </a:p>
        </p:txBody>
      </p:sp>
      <p:cxnSp>
        <p:nvCxnSpPr>
          <p:cNvPr id="138" name="Straight Connector 38"/>
          <p:cNvCxnSpPr>
            <a:cxnSpLocks noChangeShapeType="1"/>
          </p:cNvCxnSpPr>
          <p:nvPr/>
        </p:nvCxnSpPr>
        <p:spPr bwMode="auto">
          <a:xfrm flipV="1">
            <a:off x="-30154" y="4078818"/>
            <a:ext cx="12188826" cy="23283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41" name="Straight Connector 113"/>
          <p:cNvCxnSpPr>
            <a:cxnSpLocks noChangeShapeType="1"/>
          </p:cNvCxnSpPr>
          <p:nvPr/>
        </p:nvCxnSpPr>
        <p:spPr bwMode="auto">
          <a:xfrm flipV="1">
            <a:off x="-32270" y="4724401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56" name="Straight Connector 155"/>
          <p:cNvCxnSpPr/>
          <p:nvPr/>
        </p:nvCxnSpPr>
        <p:spPr bwMode="auto">
          <a:xfrm>
            <a:off x="5601651" y="1229784"/>
            <a:ext cx="0" cy="50440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5" name="Straight Connector 184"/>
          <p:cNvCxnSpPr/>
          <p:nvPr/>
        </p:nvCxnSpPr>
        <p:spPr bwMode="auto">
          <a:xfrm>
            <a:off x="7654381" y="12319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9" name="Straight Connector 113"/>
          <p:cNvCxnSpPr>
            <a:cxnSpLocks noChangeShapeType="1"/>
          </p:cNvCxnSpPr>
          <p:nvPr/>
        </p:nvCxnSpPr>
        <p:spPr bwMode="auto">
          <a:xfrm flipV="1">
            <a:off x="1589" y="5365751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23" name="TextBox 72">
            <a:extLst>
              <a:ext uri="{FF2B5EF4-FFF2-40B4-BE49-F238E27FC236}">
                <a16:creationId xmlns:a16="http://schemas.microsoft.com/office/drawing/2014/main" id="{AFC8DE4A-55F3-4C48-AA71-0A9A49B028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703" y="1775593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Overlay Controller VPN</a:t>
            </a:r>
          </a:p>
        </p:txBody>
      </p:sp>
      <p:pic>
        <p:nvPicPr>
          <p:cNvPr id="134" name="Picture 133" descr="one-click-vpn-dk.emf">
            <a:extLst>
              <a:ext uri="{FF2B5EF4-FFF2-40B4-BE49-F238E27FC236}">
                <a16:creationId xmlns:a16="http://schemas.microsoft.com/office/drawing/2014/main" id="{73FE1955-BAAD-0340-921F-29978316A3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120" y="1742843"/>
            <a:ext cx="532610" cy="476186"/>
          </a:xfrm>
          <a:prstGeom prst="rect">
            <a:avLst/>
          </a:prstGeom>
        </p:spPr>
      </p:pic>
      <p:pic>
        <p:nvPicPr>
          <p:cNvPr id="139" name="Picture 138" descr="one-click-vpn-gray.emf">
            <a:extLst>
              <a:ext uri="{FF2B5EF4-FFF2-40B4-BE49-F238E27FC236}">
                <a16:creationId xmlns:a16="http://schemas.microsoft.com/office/drawing/2014/main" id="{5C9206E9-3028-E544-9693-D6D4E930C4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552" y="1720661"/>
            <a:ext cx="568572" cy="508338"/>
          </a:xfrm>
          <a:prstGeom prst="rect">
            <a:avLst/>
          </a:prstGeom>
        </p:spPr>
      </p:pic>
      <p:sp>
        <p:nvSpPr>
          <p:cNvPr id="140" name="TextBox 139">
            <a:extLst>
              <a:ext uri="{FF2B5EF4-FFF2-40B4-BE49-F238E27FC236}">
                <a16:creationId xmlns:a16="http://schemas.microsoft.com/office/drawing/2014/main" id="{F1611A2B-FE61-2D41-9F5D-B9A9B04EBB20}"/>
              </a:ext>
            </a:extLst>
          </p:cNvPr>
          <p:cNvSpPr txBox="1"/>
          <p:nvPr/>
        </p:nvSpPr>
        <p:spPr>
          <a:xfrm>
            <a:off x="466533" y="2373121"/>
            <a:ext cx="13340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Overlay Controller VPN Cloud</a:t>
            </a:r>
          </a:p>
        </p:txBody>
      </p:sp>
      <p:pic>
        <p:nvPicPr>
          <p:cNvPr id="186" name="Picture 185">
            <a:extLst>
              <a:ext uri="{FF2B5EF4-FFF2-40B4-BE49-F238E27FC236}">
                <a16:creationId xmlns:a16="http://schemas.microsoft.com/office/drawing/2014/main" id="{94130D54-E58E-D748-A1F7-027E72E5A6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2143" y="2305051"/>
            <a:ext cx="644730" cy="515784"/>
          </a:xfrm>
          <a:prstGeom prst="rect">
            <a:avLst/>
          </a:prstGeom>
        </p:spPr>
      </p:pic>
      <p:pic>
        <p:nvPicPr>
          <p:cNvPr id="208" name="Picture 207" descr="sd-wan-cloud-assisted-monitoring-dk.emf">
            <a:extLst>
              <a:ext uri="{FF2B5EF4-FFF2-40B4-BE49-F238E27FC236}">
                <a16:creationId xmlns:a16="http://schemas.microsoft.com/office/drawing/2014/main" id="{DBF60C4C-3184-8643-9922-6ADE43E766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203" y="2919768"/>
            <a:ext cx="576882" cy="455434"/>
          </a:xfrm>
          <a:prstGeom prst="rect">
            <a:avLst/>
          </a:prstGeom>
        </p:spPr>
      </p:pic>
      <p:sp>
        <p:nvSpPr>
          <p:cNvPr id="209" name="TextBox 72">
            <a:extLst>
              <a:ext uri="{FF2B5EF4-FFF2-40B4-BE49-F238E27FC236}">
                <a16:creationId xmlns:a16="http://schemas.microsoft.com/office/drawing/2014/main" id="{0DFC1184-F3B4-DC49-9BFF-7642DBF7BF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533" y="2958997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SD-WAN Monitoring</a:t>
            </a:r>
          </a:p>
        </p:txBody>
      </p:sp>
      <p:pic>
        <p:nvPicPr>
          <p:cNvPr id="210" name="Picture 209" descr="sd-wan-cloud-assisted-monitoring-gray.emf">
            <a:extLst>
              <a:ext uri="{FF2B5EF4-FFF2-40B4-BE49-F238E27FC236}">
                <a16:creationId xmlns:a16="http://schemas.microsoft.com/office/drawing/2014/main" id="{A06DD59A-30D0-F047-9017-95687B5A244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7000" y="2927440"/>
            <a:ext cx="613925" cy="484678"/>
          </a:xfrm>
          <a:prstGeom prst="rect">
            <a:avLst/>
          </a:prstGeom>
        </p:spPr>
      </p:pic>
      <p:pic>
        <p:nvPicPr>
          <p:cNvPr id="211" name="Picture 210" descr="sd-wan-cloud-assisted-monitoring-lt.emf">
            <a:extLst>
              <a:ext uri="{FF2B5EF4-FFF2-40B4-BE49-F238E27FC236}">
                <a16:creationId xmlns:a16="http://schemas.microsoft.com/office/drawing/2014/main" id="{8C2D8705-7AD4-D045-A5EB-9486A4510EB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686" y="2921973"/>
            <a:ext cx="608830" cy="480656"/>
          </a:xfrm>
          <a:prstGeom prst="rect">
            <a:avLst/>
          </a:prstGeom>
        </p:spPr>
      </p:pic>
      <p:pic>
        <p:nvPicPr>
          <p:cNvPr id="213" name="Picture 212" descr="one-click-vpn-lt.emf">
            <a:extLst>
              <a:ext uri="{FF2B5EF4-FFF2-40B4-BE49-F238E27FC236}">
                <a16:creationId xmlns:a16="http://schemas.microsoft.com/office/drawing/2014/main" id="{AD043982-A658-6747-874B-48366925CD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598" y="1732787"/>
            <a:ext cx="543006" cy="485481"/>
          </a:xfrm>
          <a:prstGeom prst="rect">
            <a:avLst/>
          </a:prstGeom>
        </p:spPr>
      </p:pic>
      <p:sp>
        <p:nvSpPr>
          <p:cNvPr id="214" name="TextBox 213">
            <a:extLst>
              <a:ext uri="{FF2B5EF4-FFF2-40B4-BE49-F238E27FC236}">
                <a16:creationId xmlns:a16="http://schemas.microsoft.com/office/drawing/2014/main" id="{4895934D-45F2-4C46-85F0-7B4F217DB2F9}"/>
              </a:ext>
            </a:extLst>
          </p:cNvPr>
          <p:cNvSpPr txBox="1"/>
          <p:nvPr/>
        </p:nvSpPr>
        <p:spPr>
          <a:xfrm>
            <a:off x="2901049" y="1509098"/>
            <a:ext cx="835865" cy="9874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2629C92-A6F6-EB42-B658-D34571A6136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55720" y="2308899"/>
            <a:ext cx="660973" cy="50892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39F077B-18B6-3D4E-8AA9-BAE0D565EF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16776" y="2317673"/>
            <a:ext cx="640636" cy="493263"/>
          </a:xfrm>
          <a:prstGeom prst="rect">
            <a:avLst/>
          </a:prstGeom>
        </p:spPr>
      </p:pic>
      <p:sp>
        <p:nvSpPr>
          <p:cNvPr id="38" name="TextBox 72">
            <a:extLst>
              <a:ext uri="{FF2B5EF4-FFF2-40B4-BE49-F238E27FC236}">
                <a16:creationId xmlns:a16="http://schemas.microsoft.com/office/drawing/2014/main" id="{DA24C02E-A19D-DB47-A6C4-3748EE9549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117" y="4815243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FortiOPs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5A4754-2741-4140-A552-11B497BE35E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214993" y="4795257"/>
            <a:ext cx="517086" cy="51708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BB23B96-F420-2C43-B829-37A7BC8A1C3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97363" y="4795257"/>
            <a:ext cx="484874" cy="4848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4CC973F-3D61-C745-8464-73EFFAA056D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28245" y="4795257"/>
            <a:ext cx="517086" cy="517086"/>
          </a:xfrm>
          <a:prstGeom prst="rect">
            <a:avLst/>
          </a:prstGeom>
        </p:spPr>
      </p:pic>
      <p:sp>
        <p:nvSpPr>
          <p:cNvPr id="50" name="TextBox 72">
            <a:extLst>
              <a:ext uri="{FF2B5EF4-FFF2-40B4-BE49-F238E27FC236}">
                <a16:creationId xmlns:a16="http://schemas.microsoft.com/office/drawing/2014/main" id="{097AE986-C42D-D34C-8865-5E7756FC29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594" y="4171122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IP Address</a:t>
            </a: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Management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AC5E2F7-FC63-9348-9A97-26A49EE38403}"/>
              </a:ext>
            </a:extLst>
          </p:cNvPr>
          <p:cNvSpPr txBox="1"/>
          <p:nvPr/>
        </p:nvSpPr>
        <p:spPr>
          <a:xfrm>
            <a:off x="7767756" y="1517653"/>
            <a:ext cx="835865" cy="9874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C4C17F0-6C9E-794D-9D6A-B6F50038887A}"/>
              </a:ext>
            </a:extLst>
          </p:cNvPr>
          <p:cNvSpPr txBox="1"/>
          <p:nvPr/>
        </p:nvSpPr>
        <p:spPr>
          <a:xfrm>
            <a:off x="9457847" y="1517653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GRAY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CD02F5B-9C49-5D49-8D80-0F0B5E9752B5}"/>
              </a:ext>
            </a:extLst>
          </p:cNvPr>
          <p:cNvSpPr txBox="1"/>
          <p:nvPr/>
        </p:nvSpPr>
        <p:spPr>
          <a:xfrm>
            <a:off x="8642093" y="1509098"/>
            <a:ext cx="835865" cy="9874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FF858CB2-6C70-114F-911D-73DE47FB668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216972" y="4144229"/>
            <a:ext cx="528731" cy="52873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2818F782-80AB-3545-81D7-6596092F745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096291" y="4167874"/>
            <a:ext cx="496549" cy="496549"/>
          </a:xfrm>
          <a:prstGeom prst="rect">
            <a:avLst/>
          </a:prstGeom>
        </p:spPr>
      </p:pic>
      <p:sp>
        <p:nvSpPr>
          <p:cNvPr id="60" name="TextBox 72">
            <a:extLst>
              <a:ext uri="{FF2B5EF4-FFF2-40B4-BE49-F238E27FC236}">
                <a16:creationId xmlns:a16="http://schemas.microsoft.com/office/drawing/2014/main" id="{F599F3A2-B7CA-1F48-BD64-02D8C53BDD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916" y="3517510"/>
            <a:ext cx="136489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SD-WAN</a:t>
            </a: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Orchestrator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61CD4030-0AB7-B449-BBF2-D7B1F121572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216946" y="3549868"/>
            <a:ext cx="498799" cy="498799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37065F72-6FCF-E645-A1A4-F0515E97737A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121124" y="3549187"/>
            <a:ext cx="464876" cy="46487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D9EBB0B-8B64-B440-AE49-2A778EFE6F31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958353" y="3539788"/>
            <a:ext cx="482557" cy="48255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4635AED-F9E2-FE42-ACB0-914BED0FF3DC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927095" y="4162080"/>
            <a:ext cx="510880" cy="510880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605875B0-2068-F349-B97D-6D622F1F8329}"/>
              </a:ext>
            </a:extLst>
          </p:cNvPr>
          <p:cNvSpPr txBox="1"/>
          <p:nvPr/>
        </p:nvSpPr>
        <p:spPr>
          <a:xfrm>
            <a:off x="4690752" y="1518822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COLOR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04E83840-3F2D-5149-AE57-44B94FD9F19E}"/>
              </a:ext>
            </a:extLst>
          </p:cNvPr>
          <p:cNvCxnSpPr>
            <a:cxnSpLocks/>
          </p:cNvCxnSpPr>
          <p:nvPr/>
        </p:nvCxnSpPr>
        <p:spPr bwMode="auto">
          <a:xfrm>
            <a:off x="4655784" y="1458385"/>
            <a:ext cx="0" cy="481541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BD35190F-E49D-6D4D-A2B3-106D6AAC9D1F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853701" y="4794896"/>
            <a:ext cx="527837" cy="5278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1DB37E9-48C1-EB4A-8A11-3ABAC8D58D39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755513" y="2306893"/>
            <a:ext cx="665838" cy="51229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63859F1-F4DC-3E4E-AEE2-F28449B1564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826937" y="1720123"/>
            <a:ext cx="557171" cy="49814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0466255-81AE-B141-8F8A-8A07E22395F4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804403" y="2918885"/>
            <a:ext cx="598936" cy="47284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23D5B86-E9A7-BF4D-85E3-854FDB461F06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834406" y="3534808"/>
            <a:ext cx="496438" cy="49643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79D38D5-73FA-D34C-BE73-525E15A76C51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4831587" y="4154474"/>
            <a:ext cx="518486" cy="518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334488"/>
      </p:ext>
    </p:extLst>
  </p:cSld>
  <p:clrMapOvr>
    <a:masterClrMapping/>
  </p:clrMapOvr>
  <p:transition>
    <p:wipe dir="r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Services – </a:t>
            </a:r>
            <a:r>
              <a:rPr lang="en-US" sz="2400" dirty="0"/>
              <a:t>Generic Technology</a:t>
            </a:r>
            <a:endParaRPr lang="en-US" sz="2400" dirty="0">
              <a:latin typeface="Arial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9497444B-6DC0-5C42-B34D-B9840E31ADA5}"/>
              </a:ext>
            </a:extLst>
          </p:cNvPr>
          <p:cNvSpPr/>
          <p:nvPr/>
        </p:nvSpPr>
        <p:spPr bwMode="auto">
          <a:xfrm>
            <a:off x="1418572" y="1686985"/>
            <a:ext cx="857026" cy="4569883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78A1E571-D7CF-DF41-8D56-9D16D358BC3D}"/>
              </a:ext>
            </a:extLst>
          </p:cNvPr>
          <p:cNvSpPr/>
          <p:nvPr/>
        </p:nvSpPr>
        <p:spPr bwMode="auto">
          <a:xfrm>
            <a:off x="9224839" y="1670051"/>
            <a:ext cx="857026" cy="4569883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cxnSp>
        <p:nvCxnSpPr>
          <p:cNvPr id="64" name="Straight Connector 85">
            <a:extLst>
              <a:ext uri="{FF2B5EF4-FFF2-40B4-BE49-F238E27FC236}">
                <a16:creationId xmlns:a16="http://schemas.microsoft.com/office/drawing/2014/main" id="{55597E24-433B-4642-AABB-1E52296D740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235" y="1663701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5" name="Straight Connector 88">
            <a:extLst>
              <a:ext uri="{FF2B5EF4-FFF2-40B4-BE49-F238E27FC236}">
                <a16:creationId xmlns:a16="http://schemas.microsoft.com/office/drawing/2014/main" id="{05451180-2E9B-B844-8094-9F1A1423760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235" y="3962400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6" name="Straight Connector 89">
            <a:extLst>
              <a:ext uri="{FF2B5EF4-FFF2-40B4-BE49-F238E27FC236}">
                <a16:creationId xmlns:a16="http://schemas.microsoft.com/office/drawing/2014/main" id="{28812B76-49EF-584F-A71A-64CF4A283DC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-24508" y="4726518"/>
            <a:ext cx="12188826" cy="23283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7" name="Straight Connector 90">
            <a:extLst>
              <a:ext uri="{FF2B5EF4-FFF2-40B4-BE49-F238E27FC236}">
                <a16:creationId xmlns:a16="http://schemas.microsoft.com/office/drawing/2014/main" id="{D0E8A59F-7DBD-5D41-8842-752EBD597EDA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-26623" y="5486401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4577FE69-6A6C-CD46-952B-B4E9BDC28D49}"/>
              </a:ext>
            </a:extLst>
          </p:cNvPr>
          <p:cNvSpPr txBox="1"/>
          <p:nvPr/>
        </p:nvSpPr>
        <p:spPr>
          <a:xfrm>
            <a:off x="1429154" y="1517653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DD4E9367-B611-CD40-8601-A3F50F2BEBC3}"/>
              </a:ext>
            </a:extLst>
          </p:cNvPr>
          <p:cNvSpPr txBox="1"/>
          <p:nvPr/>
        </p:nvSpPr>
        <p:spPr>
          <a:xfrm>
            <a:off x="2292528" y="1517653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52965C55-8998-DE4D-82F4-CC06D02F0CDB}"/>
              </a:ext>
            </a:extLst>
          </p:cNvPr>
          <p:cNvCxnSpPr/>
          <p:nvPr/>
        </p:nvCxnSpPr>
        <p:spPr bwMode="auto">
          <a:xfrm>
            <a:off x="1418572" y="1212851"/>
            <a:ext cx="0" cy="50440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CF8B935E-94C7-464E-82D5-672CD6A01614}"/>
              </a:ext>
            </a:extLst>
          </p:cNvPr>
          <p:cNvCxnSpPr/>
          <p:nvPr/>
        </p:nvCxnSpPr>
        <p:spPr bwMode="auto">
          <a:xfrm>
            <a:off x="3128393" y="1686985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1E9D5D0A-72CC-9748-9C92-492EBADE6DDD}"/>
              </a:ext>
            </a:extLst>
          </p:cNvPr>
          <p:cNvSpPr txBox="1"/>
          <p:nvPr/>
        </p:nvSpPr>
        <p:spPr>
          <a:xfrm>
            <a:off x="3132626" y="1517653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GREY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5CD75DFF-A86D-324D-B65B-D2DE2E089D85}"/>
              </a:ext>
            </a:extLst>
          </p:cNvPr>
          <p:cNvSpPr txBox="1"/>
          <p:nvPr/>
        </p:nvSpPr>
        <p:spPr>
          <a:xfrm>
            <a:off x="5362664" y="1507068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599EEABF-9026-4845-AA32-3577DDFD5328}"/>
              </a:ext>
            </a:extLst>
          </p:cNvPr>
          <p:cNvCxnSpPr/>
          <p:nvPr/>
        </p:nvCxnSpPr>
        <p:spPr bwMode="auto">
          <a:xfrm>
            <a:off x="5352081" y="1223435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D1C89E7C-35D2-4745-838E-445E2EEF73AD}"/>
              </a:ext>
            </a:extLst>
          </p:cNvPr>
          <p:cNvCxnSpPr/>
          <p:nvPr/>
        </p:nvCxnSpPr>
        <p:spPr bwMode="auto">
          <a:xfrm>
            <a:off x="7059787" y="1676401"/>
            <a:ext cx="0" cy="45741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D39C308E-F68B-E440-8A0B-0ECB6215B263}"/>
              </a:ext>
            </a:extLst>
          </p:cNvPr>
          <p:cNvCxnSpPr/>
          <p:nvPr/>
        </p:nvCxnSpPr>
        <p:spPr bwMode="auto">
          <a:xfrm>
            <a:off x="4002348" y="1686985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463E2AD2-077A-634C-967B-1D08451BA199}"/>
              </a:ext>
            </a:extLst>
          </p:cNvPr>
          <p:cNvCxnSpPr/>
          <p:nvPr/>
        </p:nvCxnSpPr>
        <p:spPr bwMode="auto">
          <a:xfrm>
            <a:off x="7959815" y="12065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0EF3A97A-4E94-E94B-8F32-5C478FA7AD38}"/>
              </a:ext>
            </a:extLst>
          </p:cNvPr>
          <p:cNvSpPr txBox="1"/>
          <p:nvPr/>
        </p:nvSpPr>
        <p:spPr>
          <a:xfrm>
            <a:off x="9235421" y="1500719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B0E0A9B7-1576-6D4D-A4DD-E7F178D66B74}"/>
              </a:ext>
            </a:extLst>
          </p:cNvPr>
          <p:cNvSpPr txBox="1"/>
          <p:nvPr/>
        </p:nvSpPr>
        <p:spPr>
          <a:xfrm>
            <a:off x="10098795" y="1500719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82" name="TextBox 117">
            <a:extLst>
              <a:ext uri="{FF2B5EF4-FFF2-40B4-BE49-F238E27FC236}">
                <a16:creationId xmlns:a16="http://schemas.microsoft.com/office/drawing/2014/main" id="{12DB31D0-204D-7246-823F-F2A0812B2A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670" y="1710269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Troubleshooting</a:t>
            </a:r>
          </a:p>
        </p:txBody>
      </p: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7D0CBAA1-48AB-5C4D-9806-6E498A3FFC11}"/>
              </a:ext>
            </a:extLst>
          </p:cNvPr>
          <p:cNvCxnSpPr/>
          <p:nvPr/>
        </p:nvCxnSpPr>
        <p:spPr bwMode="auto">
          <a:xfrm>
            <a:off x="10934660" y="1670051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931C01D7-0F68-8F45-B0F0-8C025FE4D1E6}"/>
              </a:ext>
            </a:extLst>
          </p:cNvPr>
          <p:cNvSpPr txBox="1"/>
          <p:nvPr/>
        </p:nvSpPr>
        <p:spPr>
          <a:xfrm>
            <a:off x="10938893" y="1500719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GREY</a:t>
            </a:r>
          </a:p>
        </p:txBody>
      </p:sp>
      <p:pic>
        <p:nvPicPr>
          <p:cNvPr id="85" name="Picture 4" descr="Troubleshooting-Lt.emf">
            <a:extLst>
              <a:ext uri="{FF2B5EF4-FFF2-40B4-BE49-F238E27FC236}">
                <a16:creationId xmlns:a16="http://schemas.microsoft.com/office/drawing/2014/main" id="{04086634-63A0-5547-88BF-11F1898AB1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364" y="1820336"/>
            <a:ext cx="490939" cy="491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18879F82-4865-F34E-B737-1191C4ED06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926" y="1820336"/>
            <a:ext cx="490939" cy="491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E08D3E92-9DB4-154F-A7EB-D17558BFD2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605" y="1822454"/>
            <a:ext cx="488823" cy="488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" name="TextBox 39">
            <a:extLst>
              <a:ext uri="{FF2B5EF4-FFF2-40B4-BE49-F238E27FC236}">
                <a16:creationId xmlns:a16="http://schemas.microsoft.com/office/drawing/2014/main" id="{1B957D4F-DEBA-624B-BD1E-8B55DCAD2E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742" y="2495555"/>
            <a:ext cx="13648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Central </a:t>
            </a:r>
          </a:p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Management</a:t>
            </a:r>
          </a:p>
        </p:txBody>
      </p:sp>
      <p:pic>
        <p:nvPicPr>
          <p:cNvPr id="89" name="Picture 40">
            <a:extLst>
              <a:ext uri="{FF2B5EF4-FFF2-40B4-BE49-F238E27FC236}">
                <a16:creationId xmlns:a16="http://schemas.microsoft.com/office/drawing/2014/main" id="{83AA4F02-8F46-F046-B827-52DC26E7CD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696" y="2588082"/>
            <a:ext cx="353391" cy="472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" name="Picture 41">
            <a:extLst>
              <a:ext uri="{FF2B5EF4-FFF2-40B4-BE49-F238E27FC236}">
                <a16:creationId xmlns:a16="http://schemas.microsoft.com/office/drawing/2014/main" id="{285D3696-B212-7F47-8345-939E9395B32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6143" y="2596550"/>
            <a:ext cx="353391" cy="474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Picture 42">
            <a:extLst>
              <a:ext uri="{FF2B5EF4-FFF2-40B4-BE49-F238E27FC236}">
                <a16:creationId xmlns:a16="http://schemas.microsoft.com/office/drawing/2014/main" id="{6280F439-9245-EE48-A8E3-CAEFA3630F3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401" y="2598667"/>
            <a:ext cx="353392" cy="472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2" name="Straight Connector 88">
            <a:extLst>
              <a:ext uri="{FF2B5EF4-FFF2-40B4-BE49-F238E27FC236}">
                <a16:creationId xmlns:a16="http://schemas.microsoft.com/office/drawing/2014/main" id="{B327DB33-874C-8F4F-AEF7-90CF0C85168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-26624" y="2432054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93" name="Straight Connector 88">
            <a:extLst>
              <a:ext uri="{FF2B5EF4-FFF2-40B4-BE49-F238E27FC236}">
                <a16:creationId xmlns:a16="http://schemas.microsoft.com/office/drawing/2014/main" id="{54487104-F85A-2F44-99AA-B1EF759D8BEA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-26625" y="3194755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94" name="TextBox 179">
            <a:extLst>
              <a:ext uri="{FF2B5EF4-FFF2-40B4-BE49-F238E27FC236}">
                <a16:creationId xmlns:a16="http://schemas.microsoft.com/office/drawing/2014/main" id="{847E7A19-E502-4947-8288-A468384349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86993" y="1697187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Industry Events</a:t>
            </a:r>
          </a:p>
        </p:txBody>
      </p:sp>
      <p:sp>
        <p:nvSpPr>
          <p:cNvPr id="95" name="TextBox 180">
            <a:extLst>
              <a:ext uri="{FF2B5EF4-FFF2-40B4-BE49-F238E27FC236}">
                <a16:creationId xmlns:a16="http://schemas.microsoft.com/office/drawing/2014/main" id="{753CE7FA-1E38-7E47-8B7A-B229ECA326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86993" y="2489623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Industry Response</a:t>
            </a:r>
          </a:p>
        </p:txBody>
      </p:sp>
      <p:sp>
        <p:nvSpPr>
          <p:cNvPr id="96" name="TextBox 181">
            <a:extLst>
              <a:ext uri="{FF2B5EF4-FFF2-40B4-BE49-F238E27FC236}">
                <a16:creationId xmlns:a16="http://schemas.microsoft.com/office/drawing/2014/main" id="{5D7D9901-ABE9-DC47-A637-1850CCA781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86993" y="3243935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Partnerships</a:t>
            </a:r>
          </a:p>
        </p:txBody>
      </p:sp>
      <p:sp>
        <p:nvSpPr>
          <p:cNvPr id="97" name="TextBox 181">
            <a:extLst>
              <a:ext uri="{FF2B5EF4-FFF2-40B4-BE49-F238E27FC236}">
                <a16:creationId xmlns:a16="http://schemas.microsoft.com/office/drawing/2014/main" id="{16B75DE7-6D4B-1747-9B65-DA58560566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86993" y="4016559"/>
            <a:ext cx="140363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Podcast</a:t>
            </a:r>
          </a:p>
        </p:txBody>
      </p:sp>
      <p:pic>
        <p:nvPicPr>
          <p:cNvPr id="98" name="Picture 97">
            <a:extLst>
              <a:ext uri="{FF2B5EF4-FFF2-40B4-BE49-F238E27FC236}">
                <a16:creationId xmlns:a16="http://schemas.microsoft.com/office/drawing/2014/main" id="{7D464623-7BCD-0848-B188-A0CB135BD2E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95935" y="1798250"/>
            <a:ext cx="539631" cy="535663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EF2A1B9C-AB17-694A-9834-0055B37A9E3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05898" y="2607267"/>
            <a:ext cx="519706" cy="507620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7E1E0131-B03A-2744-9D30-5AA7C3AAA44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66455" y="3379891"/>
            <a:ext cx="600319" cy="423755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2164B6B3-17D1-104C-957F-732384F7505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89070" y="4174793"/>
            <a:ext cx="580935" cy="461200"/>
          </a:xfrm>
          <a:prstGeom prst="rect">
            <a:avLst/>
          </a:prstGeom>
        </p:spPr>
      </p:pic>
      <p:sp>
        <p:nvSpPr>
          <p:cNvPr id="112" name="TextBox 181">
            <a:extLst>
              <a:ext uri="{FF2B5EF4-FFF2-40B4-BE49-F238E27FC236}">
                <a16:creationId xmlns:a16="http://schemas.microsoft.com/office/drawing/2014/main" id="{0D8C8680-508C-A44D-9971-AA09DC2933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86993" y="4799939"/>
            <a:ext cx="140363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Tools</a:t>
            </a:r>
          </a:p>
        </p:txBody>
      </p:sp>
      <p:pic>
        <p:nvPicPr>
          <p:cNvPr id="113" name="Picture 112">
            <a:extLst>
              <a:ext uri="{FF2B5EF4-FFF2-40B4-BE49-F238E27FC236}">
                <a16:creationId xmlns:a16="http://schemas.microsoft.com/office/drawing/2014/main" id="{2015DC98-2195-9B4C-94E8-1431571AD4F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511593" y="4871405"/>
            <a:ext cx="478291" cy="481377"/>
          </a:xfrm>
          <a:prstGeom prst="rect">
            <a:avLst/>
          </a:prstGeom>
        </p:spPr>
      </p:pic>
      <p:sp>
        <p:nvSpPr>
          <p:cNvPr id="114" name="TextBox 181">
            <a:extLst>
              <a:ext uri="{FF2B5EF4-FFF2-40B4-BE49-F238E27FC236}">
                <a16:creationId xmlns:a16="http://schemas.microsoft.com/office/drawing/2014/main" id="{2E7EC3E5-7B4D-4F4E-98BA-6D30A80929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86993" y="5582443"/>
            <a:ext cx="140363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Zero Day</a:t>
            </a:r>
          </a:p>
        </p:txBody>
      </p:sp>
      <p:pic>
        <p:nvPicPr>
          <p:cNvPr id="115" name="Picture 114">
            <a:extLst>
              <a:ext uri="{FF2B5EF4-FFF2-40B4-BE49-F238E27FC236}">
                <a16:creationId xmlns:a16="http://schemas.microsoft.com/office/drawing/2014/main" id="{0415B41A-2D16-6C47-8C3F-23882A53197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546517" y="5643304"/>
            <a:ext cx="496493" cy="479944"/>
          </a:xfrm>
          <a:prstGeom prst="rect">
            <a:avLst/>
          </a:prstGeom>
        </p:spPr>
      </p:pic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9EFE1B23-A456-4549-9BB0-A97C86556F73}"/>
              </a:ext>
            </a:extLst>
          </p:cNvPr>
          <p:cNvCxnSpPr/>
          <p:nvPr/>
        </p:nvCxnSpPr>
        <p:spPr bwMode="auto">
          <a:xfrm>
            <a:off x="6206289" y="1663701"/>
            <a:ext cx="0" cy="45741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556175660"/>
      </p:ext>
    </p:extLst>
  </p:cSld>
  <p:clrMapOvr>
    <a:masterClrMapping/>
  </p:clrMapOvr>
  <p:transition>
    <p:wipe dir="r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153" name="Straight Connector 30"/>
          <p:cNvCxnSpPr>
            <a:cxnSpLocks noChangeShapeType="1"/>
          </p:cNvCxnSpPr>
          <p:nvPr/>
        </p:nvCxnSpPr>
        <p:spPr bwMode="auto">
          <a:xfrm>
            <a:off x="2041523" y="1214968"/>
            <a:ext cx="0" cy="504825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9154" name="Straight Connector 31"/>
          <p:cNvCxnSpPr>
            <a:cxnSpLocks noChangeShapeType="1"/>
          </p:cNvCxnSpPr>
          <p:nvPr/>
        </p:nvCxnSpPr>
        <p:spPr bwMode="auto">
          <a:xfrm flipV="1">
            <a:off x="1589" y="14562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9155" name="Straight Connector 34"/>
          <p:cNvCxnSpPr>
            <a:cxnSpLocks noChangeShapeType="1"/>
          </p:cNvCxnSpPr>
          <p:nvPr/>
        </p:nvCxnSpPr>
        <p:spPr bwMode="auto">
          <a:xfrm>
            <a:off x="7001698" y="1212852"/>
            <a:ext cx="0" cy="505036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53" name="Straight Connector 52"/>
          <p:cNvCxnSpPr>
            <a:cxnSpLocks/>
          </p:cNvCxnSpPr>
          <p:nvPr/>
        </p:nvCxnSpPr>
        <p:spPr bwMode="auto">
          <a:xfrm>
            <a:off x="1589" y="2673351"/>
            <a:ext cx="12184592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9158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Services – </a:t>
            </a:r>
            <a:r>
              <a:rPr lang="en-US" sz="2400" dirty="0"/>
              <a:t>People and NOC SOC</a:t>
            </a:r>
            <a:endParaRPr lang="en-US" sz="2400" dirty="0">
              <a:latin typeface="Arial" charset="0"/>
            </a:endParaRPr>
          </a:p>
        </p:txBody>
      </p:sp>
      <p:sp>
        <p:nvSpPr>
          <p:cNvPr id="49159" name="TextBox 73"/>
          <p:cNvSpPr txBox="1">
            <a:spLocks noChangeArrowheads="1"/>
          </p:cNvSpPr>
          <p:nvPr/>
        </p:nvSpPr>
        <p:spPr bwMode="auto">
          <a:xfrm>
            <a:off x="524270" y="2683933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IT Admin Laptop</a:t>
            </a:r>
          </a:p>
        </p:txBody>
      </p:sp>
      <p:sp>
        <p:nvSpPr>
          <p:cNvPr id="49160" name="TextBox 75"/>
          <p:cNvSpPr txBox="1">
            <a:spLocks noChangeArrowheads="1"/>
          </p:cNvSpPr>
          <p:nvPr/>
        </p:nvSpPr>
        <p:spPr bwMode="auto">
          <a:xfrm>
            <a:off x="530619" y="1479551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IT Admin Desk</a:t>
            </a:r>
          </a:p>
        </p:txBody>
      </p:sp>
      <p:cxnSp>
        <p:nvCxnSpPr>
          <p:cNvPr id="69" name="Straight Connector 68"/>
          <p:cNvCxnSpPr/>
          <p:nvPr/>
        </p:nvCxnSpPr>
        <p:spPr bwMode="auto">
          <a:xfrm>
            <a:off x="3260406" y="1214968"/>
            <a:ext cx="0" cy="27114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9162" name="Picture 5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555" y="1568452"/>
            <a:ext cx="785078" cy="897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3" name="Picture 8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774" y="2829986"/>
            <a:ext cx="471893" cy="8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4" name="Picture 8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53842" y="2829986"/>
            <a:ext cx="471893" cy="8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5" name="Straight Connector 84"/>
          <p:cNvCxnSpPr/>
          <p:nvPr/>
        </p:nvCxnSpPr>
        <p:spPr bwMode="auto">
          <a:xfrm flipV="1">
            <a:off x="-2644" y="3901017"/>
            <a:ext cx="12188825" cy="25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6" name="Straight Connector 85"/>
          <p:cNvCxnSpPr/>
          <p:nvPr/>
        </p:nvCxnSpPr>
        <p:spPr bwMode="auto">
          <a:xfrm>
            <a:off x="4485637" y="1221318"/>
            <a:ext cx="0" cy="50419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7" name="Straight Connector 86"/>
          <p:cNvCxnSpPr/>
          <p:nvPr/>
        </p:nvCxnSpPr>
        <p:spPr bwMode="auto">
          <a:xfrm>
            <a:off x="5687591" y="1214968"/>
            <a:ext cx="0" cy="26860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9168" name="Picture 8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323" y="1568452"/>
            <a:ext cx="785079" cy="897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9" name="Picture 9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16295" y="1568452"/>
            <a:ext cx="782963" cy="897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0" name="Picture 9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244" y="2829986"/>
            <a:ext cx="469778" cy="8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1" name="Picture 9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73268" y="1566334"/>
            <a:ext cx="785079" cy="897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2" name="Picture 9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08698" y="2823635"/>
            <a:ext cx="469778" cy="8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73" name="TextBox 99"/>
          <p:cNvSpPr txBox="1">
            <a:spLocks noChangeArrowheads="1"/>
          </p:cNvSpPr>
          <p:nvPr/>
        </p:nvSpPr>
        <p:spPr bwMode="auto">
          <a:xfrm>
            <a:off x="530619" y="3926418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IT Server Room</a:t>
            </a:r>
          </a:p>
        </p:txBody>
      </p:sp>
      <p:pic>
        <p:nvPicPr>
          <p:cNvPr id="49174" name="Picture 10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9316" y="4199467"/>
            <a:ext cx="1707706" cy="149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5" name="Picture 1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805" y="4199467"/>
            <a:ext cx="1709821" cy="149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6" name="Picture 1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88949" y="4199468"/>
            <a:ext cx="1709821" cy="1494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7" name="Picture 1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05552" y="4199468"/>
            <a:ext cx="1707705" cy="1494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2" name="Straight Connector 121"/>
          <p:cNvCxnSpPr/>
          <p:nvPr/>
        </p:nvCxnSpPr>
        <p:spPr bwMode="auto">
          <a:xfrm flipH="1">
            <a:off x="9458509" y="3903134"/>
            <a:ext cx="8812" cy="2360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2" name="TextBox 75"/>
          <p:cNvSpPr txBox="1">
            <a:spLocks noChangeArrowheads="1"/>
          </p:cNvSpPr>
          <p:nvPr/>
        </p:nvSpPr>
        <p:spPr bwMode="auto">
          <a:xfrm>
            <a:off x="8751752" y="1123952"/>
            <a:ext cx="1513023" cy="30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200" b="1" dirty="0">
                <a:solidFill>
                  <a:srgbClr val="404040"/>
                </a:solidFill>
                <a:cs typeface="Helvetica 55 Roman" charset="0"/>
              </a:rPr>
              <a:t>NOC SOC</a:t>
            </a:r>
          </a:p>
        </p:txBody>
      </p:sp>
      <p:pic>
        <p:nvPicPr>
          <p:cNvPr id="4" name="Picture 3" descr="icon-NOC-SOC-1.em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722" y="1643492"/>
            <a:ext cx="857205" cy="734747"/>
          </a:xfrm>
          <a:prstGeom prst="rect">
            <a:avLst/>
          </a:prstGeom>
        </p:spPr>
      </p:pic>
      <p:pic>
        <p:nvPicPr>
          <p:cNvPr id="5" name="Picture 4" descr="icon-NOC-SOC-2.em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2921" y="1622156"/>
            <a:ext cx="964559" cy="799310"/>
          </a:xfrm>
          <a:prstGeom prst="rect">
            <a:avLst/>
          </a:prstGeom>
        </p:spPr>
      </p:pic>
      <p:pic>
        <p:nvPicPr>
          <p:cNvPr id="6" name="Picture 5" descr="icon-NOC-SOC-3.em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2162" y="1731231"/>
            <a:ext cx="1036359" cy="690235"/>
          </a:xfrm>
          <a:prstGeom prst="rect">
            <a:avLst/>
          </a:prstGeom>
        </p:spPr>
      </p:pic>
      <p:sp>
        <p:nvSpPr>
          <p:cNvPr id="34" name="TextBox 75">
            <a:extLst>
              <a:ext uri="{FF2B5EF4-FFF2-40B4-BE49-F238E27FC236}">
                <a16:creationId xmlns:a16="http://schemas.microsoft.com/office/drawing/2014/main" id="{9B62142B-450F-7D4D-9582-D68E017DB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0637" y="3149080"/>
            <a:ext cx="1513023" cy="30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200" dirty="0">
                <a:solidFill>
                  <a:srgbClr val="404040"/>
                </a:solidFill>
                <a:cs typeface="Helvetica 55 Roman" charset="0"/>
              </a:rPr>
              <a:t>Colocation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275238E4-DD6C-7E4C-8335-E0A5D77F19C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094536" y="2770270"/>
            <a:ext cx="907640" cy="1004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550539"/>
      </p:ext>
    </p:extLst>
  </p:cSld>
  <p:clrMapOvr>
    <a:masterClrMapping/>
  </p:clrMapOvr>
  <p:transition>
    <p:wipe dir="r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Rectangle 109">
            <a:extLst>
              <a:ext uri="{FF2B5EF4-FFF2-40B4-BE49-F238E27FC236}">
                <a16:creationId xmlns:a16="http://schemas.microsoft.com/office/drawing/2014/main" id="{36DAABC6-179C-2746-B160-BC3AB65AE8BD}"/>
              </a:ext>
            </a:extLst>
          </p:cNvPr>
          <p:cNvSpPr/>
          <p:nvPr/>
        </p:nvSpPr>
        <p:spPr bwMode="auto">
          <a:xfrm>
            <a:off x="5212928" y="5083848"/>
            <a:ext cx="639886" cy="1149317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157" name="Rectangle 156"/>
          <p:cNvSpPr/>
          <p:nvPr/>
        </p:nvSpPr>
        <p:spPr bwMode="auto">
          <a:xfrm>
            <a:off x="3938058" y="1562521"/>
            <a:ext cx="648802" cy="4683764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215" name="Rectangle 214"/>
          <p:cNvSpPr/>
          <p:nvPr/>
        </p:nvSpPr>
        <p:spPr bwMode="auto">
          <a:xfrm>
            <a:off x="10678959" y="1538570"/>
            <a:ext cx="636951" cy="4730749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191" name="Rectangle 190"/>
          <p:cNvSpPr/>
          <p:nvPr/>
        </p:nvSpPr>
        <p:spPr bwMode="auto">
          <a:xfrm>
            <a:off x="8143875" y="1543052"/>
            <a:ext cx="636951" cy="4730749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183" name="Rectangle 182"/>
          <p:cNvSpPr/>
          <p:nvPr/>
        </p:nvSpPr>
        <p:spPr bwMode="auto">
          <a:xfrm>
            <a:off x="2676525" y="1555752"/>
            <a:ext cx="636951" cy="4703233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5127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z="2400" dirty="0">
                <a:solidFill>
                  <a:srgbClr val="FF0000"/>
                </a:solidFill>
                <a:latin typeface="Arial" charset="0"/>
              </a:rPr>
              <a:t>FORTINET</a:t>
            </a:r>
            <a:r>
              <a:rPr lang="en-US" sz="2400" dirty="0">
                <a:latin typeface="Arial" charset="0"/>
              </a:rPr>
              <a:t> – Connector/</a:t>
            </a:r>
            <a:r>
              <a:rPr lang="en-US" sz="2400" dirty="0" err="1">
                <a:latin typeface="Arial" charset="0"/>
              </a:rPr>
              <a:t>DevOps</a:t>
            </a:r>
            <a:r>
              <a:rPr lang="en-US" sz="2400" dirty="0">
                <a:latin typeface="Arial" charset="0"/>
              </a:rPr>
              <a:t>/API</a:t>
            </a: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2041523" y="1225553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29" name="Straight Connector 9"/>
          <p:cNvCxnSpPr>
            <a:cxnSpLocks noChangeShapeType="1"/>
          </p:cNvCxnSpPr>
          <p:nvPr/>
        </p:nvCxnSpPr>
        <p:spPr bwMode="auto">
          <a:xfrm flipV="1">
            <a:off x="1589" y="15324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5" name="Straight Connector 34"/>
          <p:cNvCxnSpPr/>
          <p:nvPr/>
        </p:nvCxnSpPr>
        <p:spPr bwMode="auto">
          <a:xfrm>
            <a:off x="2677055" y="1532468"/>
            <a:ext cx="1420" cy="47138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2" name="Straight Connector 171"/>
          <p:cNvCxnSpPr/>
          <p:nvPr/>
        </p:nvCxnSpPr>
        <p:spPr bwMode="auto">
          <a:xfrm flipV="1">
            <a:off x="1589" y="2120901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9" name="Straight Connector 218"/>
          <p:cNvCxnSpPr/>
          <p:nvPr/>
        </p:nvCxnSpPr>
        <p:spPr bwMode="auto">
          <a:xfrm>
            <a:off x="3311193" y="12255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20" name="TextBox 219"/>
          <p:cNvSpPr txBox="1"/>
          <p:nvPr/>
        </p:nvSpPr>
        <p:spPr>
          <a:xfrm>
            <a:off x="3626579" y="1314451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Circle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Dark/Light</a:t>
            </a:r>
          </a:p>
        </p:txBody>
      </p:sp>
      <p:cxnSp>
        <p:nvCxnSpPr>
          <p:cNvPr id="222" name="Straight Connector 221"/>
          <p:cNvCxnSpPr/>
          <p:nvPr/>
        </p:nvCxnSpPr>
        <p:spPr bwMode="auto">
          <a:xfrm>
            <a:off x="3938588" y="1532468"/>
            <a:ext cx="5324" cy="47138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1" name="Straight Connector 230"/>
          <p:cNvCxnSpPr/>
          <p:nvPr/>
        </p:nvCxnSpPr>
        <p:spPr bwMode="auto">
          <a:xfrm>
            <a:off x="5842023" y="12255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1" name="Straight Connector 260"/>
          <p:cNvCxnSpPr/>
          <p:nvPr/>
        </p:nvCxnSpPr>
        <p:spPr bwMode="auto">
          <a:xfrm>
            <a:off x="12196233" y="1335618"/>
            <a:ext cx="6349" cy="491066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1" name="Straight Connector 300"/>
          <p:cNvCxnSpPr/>
          <p:nvPr/>
        </p:nvCxnSpPr>
        <p:spPr bwMode="auto">
          <a:xfrm flipV="1">
            <a:off x="12170" y="27114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9" name="Straight Connector 318"/>
          <p:cNvCxnSpPr/>
          <p:nvPr/>
        </p:nvCxnSpPr>
        <p:spPr bwMode="auto">
          <a:xfrm flipV="1">
            <a:off x="1589" y="32956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7" name="Straight Connector 336"/>
          <p:cNvCxnSpPr/>
          <p:nvPr/>
        </p:nvCxnSpPr>
        <p:spPr bwMode="auto">
          <a:xfrm flipV="1">
            <a:off x="12170" y="3886201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5" name="Straight Connector 354"/>
          <p:cNvCxnSpPr/>
          <p:nvPr/>
        </p:nvCxnSpPr>
        <p:spPr bwMode="auto">
          <a:xfrm flipV="1">
            <a:off x="1589" y="4472518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161" name="TextBox 179"/>
          <p:cNvSpPr txBox="1">
            <a:spLocks noChangeArrowheads="1"/>
          </p:cNvSpPr>
          <p:nvPr/>
        </p:nvSpPr>
        <p:spPr bwMode="auto">
          <a:xfrm>
            <a:off x="509456" y="1559984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Connector</a:t>
            </a:r>
          </a:p>
        </p:txBody>
      </p:sp>
      <p:sp>
        <p:nvSpPr>
          <p:cNvPr id="5162" name="TextBox 180"/>
          <p:cNvSpPr txBox="1">
            <a:spLocks noChangeArrowheads="1"/>
          </p:cNvSpPr>
          <p:nvPr/>
        </p:nvSpPr>
        <p:spPr bwMode="auto">
          <a:xfrm>
            <a:off x="520038" y="2150533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DevOps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5163" name="TextBox 181"/>
          <p:cNvSpPr txBox="1">
            <a:spLocks noChangeArrowheads="1"/>
          </p:cNvSpPr>
          <p:nvPr/>
        </p:nvSpPr>
        <p:spPr bwMode="auto">
          <a:xfrm>
            <a:off x="509457" y="2734733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Fabric API</a:t>
            </a:r>
          </a:p>
        </p:txBody>
      </p:sp>
      <p:cxnSp>
        <p:nvCxnSpPr>
          <p:cNvPr id="214" name="Straight Connector 213"/>
          <p:cNvCxnSpPr/>
          <p:nvPr/>
        </p:nvCxnSpPr>
        <p:spPr bwMode="auto">
          <a:xfrm flipV="1">
            <a:off x="1589" y="5073651"/>
            <a:ext cx="12188825" cy="25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7" name="Straight Connector 106"/>
          <p:cNvCxnSpPr/>
          <p:nvPr/>
        </p:nvCxnSpPr>
        <p:spPr bwMode="auto">
          <a:xfrm flipV="1">
            <a:off x="12170" y="56620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2" name="Straight Connector 101"/>
          <p:cNvCxnSpPr/>
          <p:nvPr/>
        </p:nvCxnSpPr>
        <p:spPr bwMode="auto">
          <a:xfrm>
            <a:off x="4580862" y="12382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3" name="TextBox 152"/>
          <p:cNvSpPr txBox="1"/>
          <p:nvPr/>
        </p:nvSpPr>
        <p:spPr>
          <a:xfrm>
            <a:off x="2247418" y="1312369"/>
            <a:ext cx="835866" cy="19389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Symbol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Dark/Light</a:t>
            </a:r>
          </a:p>
        </p:txBody>
      </p:sp>
      <p:cxnSp>
        <p:nvCxnSpPr>
          <p:cNvPr id="159" name="Straight Connector 158"/>
          <p:cNvCxnSpPr/>
          <p:nvPr/>
        </p:nvCxnSpPr>
        <p:spPr bwMode="auto">
          <a:xfrm>
            <a:off x="5208587" y="1549401"/>
            <a:ext cx="5324" cy="47138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5" name="Straight Connector 174"/>
          <p:cNvCxnSpPr/>
          <p:nvPr/>
        </p:nvCxnSpPr>
        <p:spPr bwMode="auto">
          <a:xfrm>
            <a:off x="7510990" y="1242487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6" name="Straight Connector 175"/>
          <p:cNvCxnSpPr/>
          <p:nvPr/>
        </p:nvCxnSpPr>
        <p:spPr bwMode="auto">
          <a:xfrm>
            <a:off x="8146522" y="1549402"/>
            <a:ext cx="1420" cy="47138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7" name="Straight Connector 176"/>
          <p:cNvCxnSpPr/>
          <p:nvPr/>
        </p:nvCxnSpPr>
        <p:spPr bwMode="auto">
          <a:xfrm>
            <a:off x="8780660" y="1242486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8" name="Straight Connector 177"/>
          <p:cNvCxnSpPr/>
          <p:nvPr/>
        </p:nvCxnSpPr>
        <p:spPr bwMode="auto">
          <a:xfrm>
            <a:off x="9408055" y="1549402"/>
            <a:ext cx="5324" cy="47138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9" name="Straight Connector 178"/>
          <p:cNvCxnSpPr/>
          <p:nvPr/>
        </p:nvCxnSpPr>
        <p:spPr bwMode="auto">
          <a:xfrm>
            <a:off x="11311490" y="1242486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0" name="Straight Connector 179"/>
          <p:cNvCxnSpPr/>
          <p:nvPr/>
        </p:nvCxnSpPr>
        <p:spPr bwMode="auto">
          <a:xfrm>
            <a:off x="10050329" y="1255186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1" name="Straight Connector 180"/>
          <p:cNvCxnSpPr/>
          <p:nvPr/>
        </p:nvCxnSpPr>
        <p:spPr bwMode="auto">
          <a:xfrm>
            <a:off x="10678054" y="1566335"/>
            <a:ext cx="5324" cy="47138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2" name="TextBox 179"/>
          <p:cNvSpPr txBox="1">
            <a:spLocks noChangeArrowheads="1"/>
          </p:cNvSpPr>
          <p:nvPr/>
        </p:nvSpPr>
        <p:spPr bwMode="auto">
          <a:xfrm>
            <a:off x="5970456" y="1551518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Cloud</a:t>
            </a:r>
          </a:p>
          <a:p>
            <a:pPr eaLnBrk="1" hangingPunct="1"/>
            <a:r>
              <a:rPr lang="en-US" sz="900" dirty="0">
                <a:solidFill>
                  <a:srgbClr val="404040"/>
                </a:solidFill>
                <a:cs typeface="Helvetica 55 Roman" charset="0"/>
              </a:rPr>
              <a:t>(Dynamic Cloud Policy)</a:t>
            </a:r>
          </a:p>
        </p:txBody>
      </p:sp>
      <p:sp>
        <p:nvSpPr>
          <p:cNvPr id="184" name="TextBox 183"/>
          <p:cNvSpPr txBox="1"/>
          <p:nvPr/>
        </p:nvSpPr>
        <p:spPr>
          <a:xfrm>
            <a:off x="10402868" y="1305984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Guts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Dark/Light</a:t>
            </a:r>
          </a:p>
        </p:txBody>
      </p:sp>
      <p:sp>
        <p:nvSpPr>
          <p:cNvPr id="185" name="TextBox 184"/>
          <p:cNvSpPr txBox="1"/>
          <p:nvPr/>
        </p:nvSpPr>
        <p:spPr>
          <a:xfrm>
            <a:off x="7733818" y="1303902"/>
            <a:ext cx="835866" cy="19389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Symbol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Dark/Light</a:t>
            </a:r>
          </a:p>
        </p:txBody>
      </p:sp>
      <p:sp>
        <p:nvSpPr>
          <p:cNvPr id="192" name="TextBox 179"/>
          <p:cNvSpPr txBox="1">
            <a:spLocks noChangeArrowheads="1"/>
          </p:cNvSpPr>
          <p:nvPr/>
        </p:nvSpPr>
        <p:spPr bwMode="auto">
          <a:xfrm>
            <a:off x="5976806" y="2733993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SDN</a:t>
            </a:r>
          </a:p>
          <a:p>
            <a:pPr eaLnBrk="1" hangingPunct="1"/>
            <a:r>
              <a:rPr lang="en-US" sz="900" dirty="0">
                <a:solidFill>
                  <a:srgbClr val="404040"/>
                </a:solidFill>
                <a:cs typeface="Helvetica 55 Roman" charset="0"/>
              </a:rPr>
              <a:t>(Dynamic SDN Policy)</a:t>
            </a:r>
          </a:p>
        </p:txBody>
      </p:sp>
      <p:sp>
        <p:nvSpPr>
          <p:cNvPr id="195" name="TextBox 179"/>
          <p:cNvSpPr txBox="1">
            <a:spLocks noChangeArrowheads="1"/>
          </p:cNvSpPr>
          <p:nvPr/>
        </p:nvSpPr>
        <p:spPr bwMode="auto">
          <a:xfrm>
            <a:off x="5970456" y="3330893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IaaS</a:t>
            </a: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 Visibility</a:t>
            </a:r>
          </a:p>
          <a:p>
            <a:pPr eaLnBrk="1" hangingPunct="1"/>
            <a:endParaRPr lang="en-US" sz="9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199" name="TextBox 179"/>
          <p:cNvSpPr txBox="1">
            <a:spLocks noChangeArrowheads="1"/>
          </p:cNvSpPr>
          <p:nvPr/>
        </p:nvSpPr>
        <p:spPr bwMode="auto">
          <a:xfrm>
            <a:off x="5995856" y="3921443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ITSM</a:t>
            </a:r>
          </a:p>
          <a:p>
            <a:pPr eaLnBrk="1" hangingPunct="1"/>
            <a:endParaRPr lang="en-US" sz="9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202" name="TextBox 179"/>
          <p:cNvSpPr txBox="1">
            <a:spLocks noChangeArrowheads="1"/>
          </p:cNvSpPr>
          <p:nvPr/>
        </p:nvSpPr>
        <p:spPr bwMode="auto">
          <a:xfrm>
            <a:off x="5983496" y="4499464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Threat Feeds</a:t>
            </a:r>
          </a:p>
          <a:p>
            <a:pPr eaLnBrk="1" hangingPunct="1"/>
            <a:endParaRPr lang="en-US" sz="9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205" name="TextBox 179"/>
          <p:cNvSpPr txBox="1">
            <a:spLocks noChangeArrowheads="1"/>
          </p:cNvSpPr>
          <p:nvPr/>
        </p:nvSpPr>
        <p:spPr bwMode="auto">
          <a:xfrm>
            <a:off x="5984866" y="5091215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SSO/Identity</a:t>
            </a:r>
          </a:p>
          <a:p>
            <a:pPr eaLnBrk="1" hangingPunct="1"/>
            <a:endParaRPr lang="en-US" sz="9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208" name="TextBox 179"/>
          <p:cNvSpPr txBox="1">
            <a:spLocks noChangeArrowheads="1"/>
          </p:cNvSpPr>
          <p:nvPr/>
        </p:nvSpPr>
        <p:spPr bwMode="auto">
          <a:xfrm>
            <a:off x="5979371" y="5689831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Endpoint CVE</a:t>
            </a:r>
          </a:p>
          <a:p>
            <a:pPr eaLnBrk="1" hangingPunct="1"/>
            <a:endParaRPr lang="en-US" sz="9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211" name="TextBox 179"/>
          <p:cNvSpPr txBox="1">
            <a:spLocks noChangeArrowheads="1"/>
          </p:cNvSpPr>
          <p:nvPr/>
        </p:nvSpPr>
        <p:spPr bwMode="auto">
          <a:xfrm>
            <a:off x="536461" y="5097906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Automation Action</a:t>
            </a:r>
          </a:p>
          <a:p>
            <a:pPr eaLnBrk="1" hangingPunct="1"/>
            <a:endParaRPr lang="en-US" sz="9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94" name="TextBox 181">
            <a:extLst>
              <a:ext uri="{FF2B5EF4-FFF2-40B4-BE49-F238E27FC236}">
                <a16:creationId xmlns:a16="http://schemas.microsoft.com/office/drawing/2014/main" id="{E060EC70-7AA8-2F42-BB75-620311F62B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456" y="3384787"/>
            <a:ext cx="140363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Extended Fabric Ecosystem</a:t>
            </a:r>
          </a:p>
        </p:txBody>
      </p:sp>
      <p:pic>
        <p:nvPicPr>
          <p:cNvPr id="96" name="Picture 95">
            <a:extLst>
              <a:ext uri="{FF2B5EF4-FFF2-40B4-BE49-F238E27FC236}">
                <a16:creationId xmlns:a16="http://schemas.microsoft.com/office/drawing/2014/main" id="{797C97CD-83B3-6A4F-B18B-54BF5ADCB7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3553" y="1591433"/>
            <a:ext cx="335467" cy="513883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C6AB60CD-FD34-4041-813D-05A6A2D68B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1322" y="1583266"/>
            <a:ext cx="499533" cy="499533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488B6303-9C7E-F345-BAB8-C15ED867BA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14788" y="1591734"/>
            <a:ext cx="491066" cy="491066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2EA72539-13B6-8849-AC91-CBA58F95F0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14790" y="2184400"/>
            <a:ext cx="491067" cy="491067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EF5C0F9F-A505-C642-B598-734876A35A1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71322" y="2192867"/>
            <a:ext cx="499532" cy="499532"/>
          </a:xfrm>
          <a:prstGeom prst="rect">
            <a:avLst/>
          </a:prstGeom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id="{DCFE8C41-163E-A34C-8360-0A6D36D7D1A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90722" y="2300643"/>
            <a:ext cx="538888" cy="283979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D168ECDA-7CFB-0241-A119-3E72E594EBE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14789" y="2768602"/>
            <a:ext cx="499532" cy="499532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32FFD5B3-E80A-5047-9148-A2A622829B3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71317" y="2768599"/>
            <a:ext cx="508004" cy="508004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4794B3C2-061D-924D-A2DE-EBF8F235F57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86171" y="2851265"/>
            <a:ext cx="560577" cy="32885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64972DF-EDCB-9C4D-82C5-990B703E79E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39719" y="5143040"/>
            <a:ext cx="462812" cy="4583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5C7BC83-A50D-244C-9C65-0A553180F26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06000" y="5144442"/>
            <a:ext cx="463031" cy="458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570E85D-35A3-7D4D-84C9-D9B0F3C723C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814560" y="5134300"/>
            <a:ext cx="402939" cy="53763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86D602F-F6B5-8B41-9631-BF0A5819B2E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190332" y="5122033"/>
            <a:ext cx="415856" cy="55487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2BA1E36-BB8D-E241-A9C7-87D3954BF31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624029" y="1558535"/>
            <a:ext cx="419436" cy="559647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436E4295-7FC3-654A-B70B-5D199BEDBA4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258840" y="5704013"/>
            <a:ext cx="420117" cy="55896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66F419E0-40B7-1F46-A7BE-051EEDF5A23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626067" y="5712485"/>
            <a:ext cx="406911" cy="541389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A140F30E-3929-734E-A6F5-B66EAF5AF081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028722" y="3370450"/>
            <a:ext cx="472576" cy="472576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EAEDCD7-E43D-944D-A443-C6549D96BB0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789372" y="3404443"/>
            <a:ext cx="406016" cy="406016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5BB843F3-BD2E-8649-88B1-E33988788703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152421" y="3403360"/>
            <a:ext cx="428939" cy="428939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1D88C5C1-6788-4E40-B463-6708AEB740AF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373498" y="3370450"/>
            <a:ext cx="484995" cy="484995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291E4852-F7D8-3245-B604-C9CEC92FC544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0763085" y="3432284"/>
            <a:ext cx="508062" cy="359003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DBFAAC19-DF79-254D-9FE8-9E9FA17A008A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099064" y="3435260"/>
            <a:ext cx="514247" cy="363373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621FE09D-3244-F941-8A20-BA0263AF8B5C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258840" y="3340712"/>
            <a:ext cx="410794" cy="548116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8F0A92F7-D6F4-5942-AB4A-34BA3450B994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7612573" y="3330893"/>
            <a:ext cx="428656" cy="571949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2ED85BAC-7652-E54B-A43D-4D2C975CAECC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0799763" y="3992235"/>
            <a:ext cx="410149" cy="410149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BF0E5A84-339C-A248-A692-CC265EAA70C4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0159462" y="3990289"/>
            <a:ext cx="424928" cy="424928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D95B8EFD-0E72-D942-8984-FBA36FD9FD2F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8258840" y="3922001"/>
            <a:ext cx="419174" cy="559298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F400D176-AF63-FB49-A90F-3DAA262202E6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7613989" y="3938378"/>
            <a:ext cx="421635" cy="562581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85449F0F-6534-C94C-AD2B-B06C690BED45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8258840" y="2745928"/>
            <a:ext cx="402439" cy="536969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3D7213AC-4BD4-EB4A-AC63-0CEEE01A75A9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7625139" y="2751888"/>
            <a:ext cx="412984" cy="551038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25DFA174-AE39-BD4E-AA6F-7F76E93B1D0B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8258840" y="5087725"/>
            <a:ext cx="440722" cy="588049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AC8095B7-F08D-D940-97AA-90FE619FDEA4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7581425" y="5097042"/>
            <a:ext cx="414991" cy="553717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33A14516-2906-3646-86B5-239C123586D3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10783108" y="4550810"/>
            <a:ext cx="470376" cy="470376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21633FBA-CB17-7F4B-A56E-5A80EDB66EE9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10142442" y="4551714"/>
            <a:ext cx="468768" cy="468768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1746C3F2-D2BC-E245-AF20-38D55A9253E9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8258840" y="4514107"/>
            <a:ext cx="416299" cy="555461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856B3E2F-5A7F-7B43-9AD1-FF8E0B3385C2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7613141" y="4506171"/>
            <a:ext cx="421183" cy="561978"/>
          </a:xfrm>
          <a:prstGeom prst="rect">
            <a:avLst/>
          </a:prstGeom>
        </p:spPr>
      </p:pic>
      <p:pic>
        <p:nvPicPr>
          <p:cNvPr id="187" name="Picture 186">
            <a:extLst>
              <a:ext uri="{FF2B5EF4-FFF2-40B4-BE49-F238E27FC236}">
                <a16:creationId xmlns:a16="http://schemas.microsoft.com/office/drawing/2014/main" id="{276C78C2-0EC6-EA4F-A0CD-92995F079F38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2628" y="1694399"/>
            <a:ext cx="452852" cy="288079"/>
          </a:xfrm>
          <a:prstGeom prst="rect">
            <a:avLst/>
          </a:prstGeom>
        </p:spPr>
      </p:pic>
      <p:pic>
        <p:nvPicPr>
          <p:cNvPr id="188" name="Picture 187">
            <a:extLst>
              <a:ext uri="{FF2B5EF4-FFF2-40B4-BE49-F238E27FC236}">
                <a16:creationId xmlns:a16="http://schemas.microsoft.com/office/drawing/2014/main" id="{6216F6B3-901C-C04F-987A-0D4F0E95BBD2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071" y="1694174"/>
            <a:ext cx="453206" cy="288304"/>
          </a:xfrm>
          <a:prstGeom prst="rect">
            <a:avLst/>
          </a:prstGeom>
        </p:spPr>
      </p:pic>
      <p:pic>
        <p:nvPicPr>
          <p:cNvPr id="189" name="Picture 212">
            <a:extLst>
              <a:ext uri="{FF2B5EF4-FFF2-40B4-BE49-F238E27FC236}">
                <a16:creationId xmlns:a16="http://schemas.microsoft.com/office/drawing/2014/main" id="{A6359AE4-EAAA-0545-AB77-F4B387484293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8819" y="2788556"/>
            <a:ext cx="471893" cy="474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7" name="Picture 213">
            <a:extLst>
              <a:ext uri="{FF2B5EF4-FFF2-40B4-BE49-F238E27FC236}">
                <a16:creationId xmlns:a16="http://schemas.microsoft.com/office/drawing/2014/main" id="{8D15F4CF-1275-A646-B67A-E79DFFC8B932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7784" y="2779845"/>
            <a:ext cx="471893" cy="472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" name="Picture 139">
            <a:extLst>
              <a:ext uri="{FF2B5EF4-FFF2-40B4-BE49-F238E27FC236}">
                <a16:creationId xmlns:a16="http://schemas.microsoft.com/office/drawing/2014/main" id="{5B9BCA07-C09A-A443-BA4C-31905426E0F2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0560" y="5173394"/>
            <a:ext cx="440152" cy="465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7" name="Picture 140">
            <a:extLst>
              <a:ext uri="{FF2B5EF4-FFF2-40B4-BE49-F238E27FC236}">
                <a16:creationId xmlns:a16="http://schemas.microsoft.com/office/drawing/2014/main" id="{6D6DA84E-D128-4841-9572-3FBE7B1C0A70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0236" y="5173394"/>
            <a:ext cx="442269" cy="465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" name="Picture 115">
            <a:extLst>
              <a:ext uri="{FF2B5EF4-FFF2-40B4-BE49-F238E27FC236}">
                <a16:creationId xmlns:a16="http://schemas.microsoft.com/office/drawing/2014/main" id="{F757C589-0900-444C-AFB2-CD655D706693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2820960" y="1599060"/>
            <a:ext cx="311595" cy="498173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421C29AA-5FF6-964F-823A-6AE46D74EEE2}"/>
              </a:ext>
            </a:extLst>
      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2743386" y="2326217"/>
            <a:ext cx="494588" cy="243071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:a16="http://schemas.microsoft.com/office/drawing/2014/main" id="{0740CA90-331A-D049-B57E-228726FCB7E5}"/>
              </a:ext>
            </a:extLst>
          </p:cNvPr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2721893" y="2886065"/>
            <a:ext cx="528722" cy="289415"/>
          </a:xfrm>
          <a:prstGeom prst="rect">
            <a:avLst/>
          </a:prstGeom>
        </p:spPr>
      </p:pic>
      <p:pic>
        <p:nvPicPr>
          <p:cNvPr id="122" name="Picture 121">
            <a:extLst>
              <a:ext uri="{FF2B5EF4-FFF2-40B4-BE49-F238E27FC236}">
                <a16:creationId xmlns:a16="http://schemas.microsoft.com/office/drawing/2014/main" id="{C3A99278-DAB0-2841-A34A-3F52184F2DAC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8258840" y="1565569"/>
            <a:ext cx="408562" cy="545139"/>
          </a:xfrm>
          <a:prstGeom prst="rect">
            <a:avLst/>
          </a:prstGeom>
        </p:spPr>
      </p:pic>
      <p:pic>
        <p:nvPicPr>
          <p:cNvPr id="124" name="Picture 123">
            <a:extLst>
              <a:ext uri="{FF2B5EF4-FFF2-40B4-BE49-F238E27FC236}">
                <a16:creationId xmlns:a16="http://schemas.microsoft.com/office/drawing/2014/main" id="{911C146A-BCBC-0F4F-BC3E-C23ABA4332D6}"/>
              </a:ext>
            </a:extLst>
          </p:cNvPr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10813703" y="5844694"/>
            <a:ext cx="397656" cy="300641"/>
          </a:xfrm>
          <a:prstGeom prst="rect">
            <a:avLst/>
          </a:prstGeom>
        </p:spPr>
      </p:pic>
      <p:pic>
        <p:nvPicPr>
          <p:cNvPr id="126" name="Picture 125">
            <a:extLst>
              <a:ext uri="{FF2B5EF4-FFF2-40B4-BE49-F238E27FC236}">
                <a16:creationId xmlns:a16="http://schemas.microsoft.com/office/drawing/2014/main" id="{BDB86DEB-0A39-DE44-8A4A-3ADE9470EFEC}"/>
              </a:ext>
            </a:extLst>
          </p:cNvPr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10188472" y="5844695"/>
            <a:ext cx="396375" cy="29967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CEDAC12-F859-7A41-B7CD-ED673774DD98}"/>
              </a:ext>
            </a:extLst>
          </p:cNvPr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3412906" y="5110510"/>
            <a:ext cx="433493" cy="5784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9440E92-3D36-A743-8846-840F02977533}"/>
              </a:ext>
            </a:extLst>
          </p:cNvPr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8857237" y="1562521"/>
            <a:ext cx="433390" cy="5782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80D0955-E439-8640-B3D3-F5CD8883CFA4}"/>
              </a:ext>
            </a:extLst>
          </p:cNvPr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4715292" y="1581950"/>
            <a:ext cx="315999" cy="505215"/>
          </a:xfrm>
          <a:prstGeom prst="rect">
            <a:avLst/>
          </a:prstGeom>
        </p:spPr>
      </p:pic>
      <p:sp>
        <p:nvSpPr>
          <p:cNvPr id="106" name="TextBox 105">
            <a:extLst>
              <a:ext uri="{FF2B5EF4-FFF2-40B4-BE49-F238E27FC236}">
                <a16:creationId xmlns:a16="http://schemas.microsoft.com/office/drawing/2014/main" id="{3FC27D46-382E-9841-8F4B-D880806F5752}"/>
              </a:ext>
            </a:extLst>
          </p:cNvPr>
          <p:cNvSpPr txBox="1"/>
          <p:nvPr/>
        </p:nvSpPr>
        <p:spPr>
          <a:xfrm>
            <a:off x="4870514" y="1318685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Color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4D1672B4-A253-004C-A872-BB04BAB43269}"/>
              </a:ext>
            </a:extLst>
          </p:cNvPr>
          <p:cNvSpPr txBox="1"/>
          <p:nvPr/>
        </p:nvSpPr>
        <p:spPr>
          <a:xfrm>
            <a:off x="9089758" y="1335137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Color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5931B11-3DB4-3641-A45E-8B2F3975AB3E}"/>
              </a:ext>
            </a:extLst>
          </p:cNvPr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4661406" y="2320278"/>
            <a:ext cx="483162" cy="23745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487B624-4779-1F49-91A4-96DB3D3A6D09}"/>
              </a:ext>
            </a:extLst>
          </p:cNvPr>
          <p:cNvPicPr>
            <a:picLocks noChangeAspect="1"/>
          </p:cNvPicPr>
          <p:nvPr/>
        </p:nvPicPr>
        <p:blipFill>
          <a:blip r:embed="rId55"/>
          <a:stretch>
            <a:fillRect/>
          </a:stretch>
        </p:blipFill>
        <p:spPr>
          <a:xfrm>
            <a:off x="8866163" y="5701005"/>
            <a:ext cx="415539" cy="55286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1DEAED2-6347-2544-BCCD-15707658622E}"/>
              </a:ext>
            </a:extLst>
          </p:cNvPr>
          <p:cNvPicPr>
            <a:picLocks noChangeAspect="1"/>
          </p:cNvPicPr>
          <p:nvPr/>
        </p:nvPicPr>
        <p:blipFill>
          <a:blip r:embed="rId56"/>
          <a:stretch>
            <a:fillRect/>
          </a:stretch>
        </p:blipFill>
        <p:spPr>
          <a:xfrm>
            <a:off x="4689937" y="3402407"/>
            <a:ext cx="438174" cy="43817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C99DFBD-D175-2C4B-A20F-7BA3C5FECD56}"/>
              </a:ext>
            </a:extLst>
          </p:cNvPr>
          <p:cNvPicPr>
            <a:picLocks noChangeAspect="1"/>
          </p:cNvPicPr>
          <p:nvPr/>
        </p:nvPicPr>
        <p:blipFill>
          <a:blip r:embed="rId57"/>
          <a:stretch>
            <a:fillRect/>
          </a:stretch>
        </p:blipFill>
        <p:spPr>
          <a:xfrm>
            <a:off x="4628438" y="2857707"/>
            <a:ext cx="517231" cy="28312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E178C17-AB5E-D34A-A64B-3BF3C8010E0B}"/>
              </a:ext>
            </a:extLst>
          </p:cNvPr>
          <p:cNvPicPr>
            <a:picLocks noChangeAspect="1"/>
          </p:cNvPicPr>
          <p:nvPr/>
        </p:nvPicPr>
        <p:blipFill>
          <a:blip r:embed="rId58"/>
          <a:stretch>
            <a:fillRect/>
          </a:stretch>
        </p:blipFill>
        <p:spPr>
          <a:xfrm>
            <a:off x="8862566" y="3301980"/>
            <a:ext cx="422732" cy="56404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78BD4FA-0912-574C-B96D-5CFD0EAE7F50}"/>
              </a:ext>
            </a:extLst>
          </p:cNvPr>
          <p:cNvPicPr>
            <a:picLocks noChangeAspect="1"/>
          </p:cNvPicPr>
          <p:nvPr/>
        </p:nvPicPr>
        <p:blipFill>
          <a:blip r:embed="rId59"/>
          <a:stretch>
            <a:fillRect/>
          </a:stretch>
        </p:blipFill>
        <p:spPr>
          <a:xfrm>
            <a:off x="8861359" y="3925677"/>
            <a:ext cx="425147" cy="56726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E00E867-3787-2646-AB31-58C54FCAD5FA}"/>
              </a:ext>
            </a:extLst>
          </p:cNvPr>
          <p:cNvPicPr>
            <a:picLocks noChangeAspect="1"/>
          </p:cNvPicPr>
          <p:nvPr/>
        </p:nvPicPr>
        <p:blipFill>
          <a:blip r:embed="rId60"/>
          <a:stretch>
            <a:fillRect/>
          </a:stretch>
        </p:blipFill>
        <p:spPr>
          <a:xfrm>
            <a:off x="8866107" y="2741373"/>
            <a:ext cx="415651" cy="554597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04C5942-3A5E-4741-ADB5-A0D59ED60BFB}"/>
              </a:ext>
            </a:extLst>
          </p:cNvPr>
          <p:cNvPicPr>
            <a:picLocks noChangeAspect="1"/>
          </p:cNvPicPr>
          <p:nvPr/>
        </p:nvPicPr>
        <p:blipFill>
          <a:blip r:embed="rId61"/>
          <a:stretch>
            <a:fillRect/>
          </a:stretch>
        </p:blipFill>
        <p:spPr>
          <a:xfrm>
            <a:off x="8862440" y="5093094"/>
            <a:ext cx="422985" cy="56438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4348F169-9C9D-8D43-AB05-C7291AF1245A}"/>
              </a:ext>
            </a:extLst>
          </p:cNvPr>
          <p:cNvPicPr>
            <a:picLocks noChangeAspect="1"/>
          </p:cNvPicPr>
          <p:nvPr/>
        </p:nvPicPr>
        <p:blipFill>
          <a:blip r:embed="rId62"/>
          <a:stretch>
            <a:fillRect/>
          </a:stretch>
        </p:blipFill>
        <p:spPr>
          <a:xfrm>
            <a:off x="8860579" y="4514107"/>
            <a:ext cx="426706" cy="569348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:a16="http://schemas.microsoft.com/office/drawing/2014/main" id="{4EB22F97-77C7-CE4C-844C-C9B54F23C0D0}"/>
              </a:ext>
            </a:extLst>
          </p:cNvPr>
          <p:cNvPicPr>
            <a:picLocks noChangeAspect="1"/>
          </p:cNvPicPr>
          <p:nvPr/>
        </p:nvPicPr>
        <p:blipFill>
          <a:blip r:embed="rId63"/>
          <a:stretch>
            <a:fillRect/>
          </a:stretch>
        </p:blipFill>
        <p:spPr>
          <a:xfrm>
            <a:off x="11311490" y="151424"/>
            <a:ext cx="682342" cy="682342"/>
          </a:xfrm>
          <a:prstGeom prst="rect">
            <a:avLst/>
          </a:prstGeom>
        </p:spPr>
      </p:pic>
      <p:sp>
        <p:nvSpPr>
          <p:cNvPr id="111" name="TextBox 179">
            <a:extLst>
              <a:ext uri="{FF2B5EF4-FFF2-40B4-BE49-F238E27FC236}">
                <a16:creationId xmlns:a16="http://schemas.microsoft.com/office/drawing/2014/main" id="{B47ABDA1-AE80-584F-B240-D72E269485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6313" y="2139209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SASE</a:t>
            </a:r>
            <a:endParaRPr lang="en-US" sz="9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C5542F-859E-0043-924E-6868CE86B2E4}"/>
              </a:ext>
            </a:extLst>
          </p:cNvPr>
          <p:cNvPicPr>
            <a:picLocks noChangeAspect="1"/>
          </p:cNvPicPr>
          <p:nvPr/>
        </p:nvPicPr>
        <p:blipFill>
          <a:blip r:embed="rId64"/>
          <a:stretch>
            <a:fillRect/>
          </a:stretch>
        </p:blipFill>
        <p:spPr>
          <a:xfrm>
            <a:off x="8253162" y="2165509"/>
            <a:ext cx="416472" cy="55569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A71A529-511C-444D-8BFB-83D3CB383D84}"/>
              </a:ext>
            </a:extLst>
          </p:cNvPr>
          <p:cNvPicPr>
            <a:picLocks noChangeAspect="1"/>
          </p:cNvPicPr>
          <p:nvPr/>
        </p:nvPicPr>
        <p:blipFill>
          <a:blip r:embed="rId65"/>
          <a:stretch>
            <a:fillRect/>
          </a:stretch>
        </p:blipFill>
        <p:spPr>
          <a:xfrm>
            <a:off x="7619051" y="2110707"/>
            <a:ext cx="454124" cy="60593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8AE0F40-EA27-3947-8E50-C9E2FE0A1FB6}"/>
              </a:ext>
            </a:extLst>
          </p:cNvPr>
          <p:cNvPicPr>
            <a:picLocks noChangeAspect="1"/>
          </p:cNvPicPr>
          <p:nvPr/>
        </p:nvPicPr>
        <p:blipFill>
          <a:blip r:embed="rId66"/>
          <a:stretch>
            <a:fillRect/>
          </a:stretch>
        </p:blipFill>
        <p:spPr>
          <a:xfrm>
            <a:off x="8850381" y="2135630"/>
            <a:ext cx="429971" cy="57370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D413FC1-080C-BD4B-ADF2-22EA0DD6B24B}"/>
              </a:ext>
            </a:extLst>
          </p:cNvPr>
          <p:cNvPicPr>
            <a:picLocks noChangeAspect="1"/>
          </p:cNvPicPr>
          <p:nvPr/>
        </p:nvPicPr>
        <p:blipFill>
          <a:blip r:embed="rId67"/>
          <a:stretch>
            <a:fillRect/>
          </a:stretch>
        </p:blipFill>
        <p:spPr>
          <a:xfrm>
            <a:off x="10740278" y="2208132"/>
            <a:ext cx="513206" cy="32788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63FC4D9C-6AC3-4D4D-9793-77879210F5C2}"/>
              </a:ext>
            </a:extLst>
          </p:cNvPr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10138210" y="2230327"/>
            <a:ext cx="496898" cy="317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595746"/>
      </p:ext>
    </p:extLst>
  </p:cSld>
  <p:clrMapOvr>
    <a:masterClrMapping/>
  </p:clrMapOvr>
  <p:transition>
    <p:wipe dir="r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itle 1"/>
          <p:cNvSpPr>
            <a:spLocks noGrp="1"/>
          </p:cNvSpPr>
          <p:nvPr>
            <p:ph type="title"/>
          </p:nvPr>
        </p:nvSpPr>
        <p:spPr bwMode="auto">
          <a:xfrm>
            <a:off x="611031" y="275168"/>
            <a:ext cx="9484429" cy="565151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>
                <a:latin typeface="Arial" charset="0"/>
              </a:rPr>
              <a:t>Suggestions?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11030" y="1540933"/>
            <a:ext cx="10969943" cy="4404784"/>
          </a:xfrm>
        </p:spPr>
        <p:txBody>
          <a:bodyPr/>
          <a:lstStyle/>
          <a:p>
            <a:pPr eaLnBrk="1" hangingPunct="1">
              <a:buFont typeface="Arial"/>
              <a:buChar char="•"/>
              <a:defRPr/>
            </a:pPr>
            <a:r>
              <a:rPr lang="en-US" dirty="0">
                <a:ea typeface="+mn-ea"/>
              </a:rPr>
              <a:t>If we are missing any icons, or if you have suggestions for new ones – please contact: </a:t>
            </a:r>
            <a:r>
              <a:rPr lang="en-US" b="1" dirty="0">
                <a:ea typeface="+mn-ea"/>
                <a:hlinkClick r:id="rId2"/>
              </a:rPr>
              <a:t>icons@fortinet.com</a:t>
            </a:r>
            <a:endParaRPr lang="en-US" b="1" dirty="0">
              <a:ea typeface="+mn-ea"/>
            </a:endParaRPr>
          </a:p>
          <a:p>
            <a:pPr eaLnBrk="1" hangingPunct="1">
              <a:buFont typeface="Arial"/>
              <a:buChar char="•"/>
              <a:defRPr/>
            </a:pPr>
            <a:endParaRPr lang="en-US" b="1" dirty="0"/>
          </a:p>
          <a:p>
            <a:pPr>
              <a:buFont typeface="Arial"/>
              <a:buChar char="•"/>
              <a:defRPr/>
            </a:pPr>
            <a:r>
              <a:rPr lang="en-US" dirty="0"/>
              <a:t>Return to </a:t>
            </a:r>
            <a:r>
              <a:rPr lang="en-US" b="1" dirty="0" err="1">
                <a:hlinkClick r:id="rId3"/>
              </a:rPr>
              <a:t>Fortinet.com</a:t>
            </a:r>
            <a:r>
              <a:rPr lang="en-US" b="1" dirty="0">
                <a:hlinkClick r:id="rId3"/>
              </a:rPr>
              <a:t>/icons</a:t>
            </a:r>
            <a:r>
              <a:rPr lang="en-US" b="1" dirty="0"/>
              <a:t> for monthly updates</a:t>
            </a:r>
          </a:p>
        </p:txBody>
      </p:sp>
    </p:spTree>
    <p:extLst>
      <p:ext uri="{BB962C8B-B14F-4D97-AF65-F5344CB8AC3E}">
        <p14:creationId xmlns:p14="http://schemas.microsoft.com/office/powerpoint/2010/main" val="1775577081"/>
      </p:ext>
    </p:extLst>
  </p:cSld>
  <p:clrMapOvr>
    <a:masterClrMapping/>
  </p:clrMapOvr>
  <p:transition>
    <p:wipe dir="r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5935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1592935" y="4925485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Rugged 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Outdoor FAP</a:t>
            </a: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32000" y="4925485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Outdoor </a:t>
            </a:r>
            <a:b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</a:b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FAP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582082" y="4925485"/>
            <a:ext cx="554422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Indoor 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FAP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430644" y="4925485"/>
            <a:ext cx="125485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Indoor FAP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(Antennas)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847790" y="4925485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Remote 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FAP</a:t>
            </a:r>
          </a:p>
        </p:txBody>
      </p:sp>
      <p:pic>
        <p:nvPicPr>
          <p:cNvPr id="21511" name="Picture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789" y="5130801"/>
            <a:ext cx="353392" cy="611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73" t="9389" r="22195" b="22490"/>
          <a:stretch>
            <a:fillRect/>
          </a:stretch>
        </p:blipFill>
        <p:spPr bwMode="auto">
          <a:xfrm>
            <a:off x="2227768" y="5077886"/>
            <a:ext cx="414759" cy="721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584" y="5183719"/>
            <a:ext cx="397830" cy="347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4" name="Picture 3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046" y="5147735"/>
            <a:ext cx="653879" cy="651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1" name="Straight Connector 40"/>
          <p:cNvCxnSpPr/>
          <p:nvPr/>
        </p:nvCxnSpPr>
        <p:spPr bwMode="auto">
          <a:xfrm>
            <a:off x="2866834" y="4917018"/>
            <a:ext cx="0" cy="11916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516" name="TextBox 41"/>
          <p:cNvSpPr txBox="1">
            <a:spLocks noChangeArrowheads="1"/>
          </p:cNvSpPr>
          <p:nvPr/>
        </p:nvSpPr>
        <p:spPr bwMode="auto">
          <a:xfrm>
            <a:off x="77794" y="5139267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FortiAP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96296" y="5537202"/>
            <a:ext cx="1360662" cy="43088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NOTE: </a:t>
            </a:r>
            <a:r>
              <a:rPr lang="en-US" sz="700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Images were enlarged to show detail. These are not at </a:t>
            </a:r>
            <a:br>
              <a:rPr lang="en-US" sz="700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</a:br>
            <a:r>
              <a:rPr lang="en-US" sz="700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same scale as server icons.</a:t>
            </a:r>
          </a:p>
          <a:p>
            <a:pPr>
              <a:defRPr/>
            </a:pPr>
            <a:endParaRPr lang="en-US" sz="700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</p:txBody>
      </p:sp>
      <p:pic>
        <p:nvPicPr>
          <p:cNvPr id="21518" name="Picture 43" descr="FortiAP_4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72" b="558"/>
          <a:stretch>
            <a:fillRect/>
          </a:stretch>
        </p:blipFill>
        <p:spPr bwMode="auto">
          <a:xfrm>
            <a:off x="1590816" y="5173135"/>
            <a:ext cx="383018" cy="789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9" name="TextBox 44"/>
          <p:cNvSpPr txBox="1">
            <a:spLocks noChangeArrowheads="1"/>
          </p:cNvSpPr>
          <p:nvPr/>
        </p:nvSpPr>
        <p:spPr bwMode="auto">
          <a:xfrm>
            <a:off x="86268" y="1555751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Generic Fortinet</a:t>
            </a:r>
          </a:p>
        </p:txBody>
      </p:sp>
      <p:pic>
        <p:nvPicPr>
          <p:cNvPr id="21520" name="Picture 4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746" y="1540935"/>
            <a:ext cx="363972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1" name="Picture 4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103" y="1540934"/>
            <a:ext cx="461313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2" name="Picture 4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703" y="1555751"/>
            <a:ext cx="45919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3" name="Picture 4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5120" y="1553635"/>
            <a:ext cx="461313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4" name="Picture 4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3604" y="1547286"/>
            <a:ext cx="459198" cy="33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5" name="Picture 5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790" y="1534586"/>
            <a:ext cx="461313" cy="359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6" name="Picture 5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038" y="1629833"/>
            <a:ext cx="205264" cy="315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7" name="Picture 5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203" y="1839386"/>
            <a:ext cx="266631" cy="198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TextBox 53"/>
          <p:cNvSpPr txBox="1"/>
          <p:nvPr/>
        </p:nvSpPr>
        <p:spPr>
          <a:xfrm>
            <a:off x="5461204" y="1591734"/>
            <a:ext cx="332229" cy="705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5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RUGGED</a:t>
            </a:r>
          </a:p>
        </p:txBody>
      </p:sp>
      <p:cxnSp>
        <p:nvCxnSpPr>
          <p:cNvPr id="21529" name="Straight Connector 54"/>
          <p:cNvCxnSpPr>
            <a:cxnSpLocks noChangeShapeType="1"/>
          </p:cNvCxnSpPr>
          <p:nvPr/>
        </p:nvCxnSpPr>
        <p:spPr bwMode="auto">
          <a:xfrm>
            <a:off x="1589" y="5147733"/>
            <a:ext cx="12130195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1599290" y="1540934"/>
            <a:ext cx="0" cy="6328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Straight Connector 57"/>
          <p:cNvCxnSpPr/>
          <p:nvPr/>
        </p:nvCxnSpPr>
        <p:spPr bwMode="auto">
          <a:xfrm>
            <a:off x="2238357" y="1540935"/>
            <a:ext cx="0" cy="6392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9" name="Straight Connector 58"/>
          <p:cNvCxnSpPr/>
          <p:nvPr/>
        </p:nvCxnSpPr>
        <p:spPr bwMode="auto">
          <a:xfrm>
            <a:off x="2875309" y="1540934"/>
            <a:ext cx="0" cy="6328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/>
          <p:cNvCxnSpPr/>
          <p:nvPr/>
        </p:nvCxnSpPr>
        <p:spPr bwMode="auto">
          <a:xfrm>
            <a:off x="3508026" y="1540934"/>
            <a:ext cx="0" cy="6328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1" name="Straight Connector 60"/>
          <p:cNvCxnSpPr/>
          <p:nvPr/>
        </p:nvCxnSpPr>
        <p:spPr bwMode="auto">
          <a:xfrm>
            <a:off x="4180941" y="4948768"/>
            <a:ext cx="0" cy="11599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/>
          <p:cNvCxnSpPr/>
          <p:nvPr/>
        </p:nvCxnSpPr>
        <p:spPr bwMode="auto">
          <a:xfrm>
            <a:off x="4771348" y="1540934"/>
            <a:ext cx="0" cy="6328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3" name="Straight Connector 62"/>
          <p:cNvCxnSpPr/>
          <p:nvPr/>
        </p:nvCxnSpPr>
        <p:spPr bwMode="auto">
          <a:xfrm>
            <a:off x="5410415" y="1540934"/>
            <a:ext cx="0" cy="6328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4" name="Straight Connector 63"/>
          <p:cNvCxnSpPr/>
          <p:nvPr/>
        </p:nvCxnSpPr>
        <p:spPr bwMode="auto">
          <a:xfrm>
            <a:off x="2267973" y="4940301"/>
            <a:ext cx="0" cy="11916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5" name="Straight Connector 64"/>
          <p:cNvCxnSpPr/>
          <p:nvPr/>
        </p:nvCxnSpPr>
        <p:spPr bwMode="auto">
          <a:xfrm>
            <a:off x="1590816" y="4948767"/>
            <a:ext cx="0" cy="11916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6" name="Straight Connector 65"/>
          <p:cNvCxnSpPr/>
          <p:nvPr/>
        </p:nvCxnSpPr>
        <p:spPr bwMode="auto">
          <a:xfrm>
            <a:off x="3582081" y="4917018"/>
            <a:ext cx="0" cy="11916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540" name="Straight Connector 67"/>
          <p:cNvCxnSpPr>
            <a:cxnSpLocks noChangeShapeType="1"/>
          </p:cNvCxnSpPr>
          <p:nvPr/>
        </p:nvCxnSpPr>
        <p:spPr bwMode="auto">
          <a:xfrm flipV="1">
            <a:off x="1588" y="1534585"/>
            <a:ext cx="8844492" cy="6348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69" name="TextBox 68"/>
          <p:cNvSpPr txBox="1"/>
          <p:nvPr/>
        </p:nvSpPr>
        <p:spPr>
          <a:xfrm>
            <a:off x="1633149" y="13038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DESKTOP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2270101" y="13038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1U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2909168" y="13038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2U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3541885" y="13038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3U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4172488" y="13038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ALT-1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4805207" y="130386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ALT-2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5442158" y="1301752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ALT-3</a:t>
            </a:r>
          </a:p>
        </p:txBody>
      </p:sp>
      <p:cxnSp>
        <p:nvCxnSpPr>
          <p:cNvPr id="84" name="Straight Connector 83"/>
          <p:cNvCxnSpPr/>
          <p:nvPr/>
        </p:nvCxnSpPr>
        <p:spPr bwMode="auto">
          <a:xfrm>
            <a:off x="4140746" y="1540934"/>
            <a:ext cx="0" cy="6328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1562" name="Picture 2" descr="FG-Family-Entry.emf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228" y="3528486"/>
            <a:ext cx="588280" cy="162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63" name="Picture 5" descr="FG-Family-Entry-Ant.emf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390" y="3018368"/>
            <a:ext cx="581932" cy="408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64" name="Picture 14" descr="FG-Family-Midrange-1u.emf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321" y="3434312"/>
            <a:ext cx="941738" cy="173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65" name="Picture 15" descr="FG-Family-HighEnd-2u.emf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5122" y="3359391"/>
            <a:ext cx="933206" cy="251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66" name="Picture 16" descr="FG-Family-HighEnd-3u.emf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527" y="2714213"/>
            <a:ext cx="950175" cy="323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67" name="Picture 17" descr="FG-Family-HighEnd-Chassis.emf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9999" y="2795134"/>
            <a:ext cx="981427" cy="972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TextBox 86"/>
          <p:cNvSpPr txBox="1"/>
          <p:nvPr/>
        </p:nvSpPr>
        <p:spPr>
          <a:xfrm>
            <a:off x="1635255" y="2388456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Desktop</a:t>
            </a:r>
          </a:p>
        </p:txBody>
      </p:sp>
      <p:sp>
        <p:nvSpPr>
          <p:cNvPr id="21569" name="TextBox 87"/>
          <p:cNvSpPr txBox="1">
            <a:spLocks noChangeArrowheads="1"/>
          </p:cNvSpPr>
          <p:nvPr/>
        </p:nvSpPr>
        <p:spPr bwMode="auto">
          <a:xfrm>
            <a:off x="86258" y="2887133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FortiGate Family</a:t>
            </a:r>
          </a:p>
        </p:txBody>
      </p:sp>
      <p:cxnSp>
        <p:nvCxnSpPr>
          <p:cNvPr id="21570" name="Straight Connector 88"/>
          <p:cNvCxnSpPr>
            <a:cxnSpLocks noChangeShapeType="1"/>
          </p:cNvCxnSpPr>
          <p:nvPr/>
        </p:nvCxnSpPr>
        <p:spPr bwMode="auto">
          <a:xfrm flipV="1">
            <a:off x="1588" y="2629864"/>
            <a:ext cx="12190412" cy="24695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1599280" y="2639485"/>
            <a:ext cx="0" cy="17907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1" name="TextBox 90"/>
          <p:cNvSpPr txBox="1"/>
          <p:nvPr/>
        </p:nvSpPr>
        <p:spPr>
          <a:xfrm>
            <a:off x="2907039" y="2377571"/>
            <a:ext cx="7334504" cy="1938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1u                                     2u                                       3u                                      5u                                       6u                                        8u                                                  ATCA</a:t>
            </a:r>
          </a:p>
        </p:txBody>
      </p:sp>
      <p:cxnSp>
        <p:nvCxnSpPr>
          <p:cNvPr id="92" name="Straight Connector 91"/>
          <p:cNvCxnSpPr/>
          <p:nvPr/>
        </p:nvCxnSpPr>
        <p:spPr bwMode="auto">
          <a:xfrm>
            <a:off x="2386475" y="2647128"/>
            <a:ext cx="0" cy="17949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1576" name="Picture 93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5120" y="1902885"/>
            <a:ext cx="457081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77" name="Picture 96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374" y="1885953"/>
            <a:ext cx="461313" cy="33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78" name="Picture 97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671" y="1873253"/>
            <a:ext cx="459198" cy="359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79" name="Picture 98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376" y="1744135"/>
            <a:ext cx="363972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80" name="Picture 99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349" y="1816101"/>
            <a:ext cx="444384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81" name="Picture 100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490" y="1877485"/>
            <a:ext cx="442269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82" name="Picture 101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8441" y="5319185"/>
            <a:ext cx="264514" cy="789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83" name="Picture 102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623" y="5577419"/>
            <a:ext cx="258166" cy="579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84" name="Picture 103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878" y="5437718"/>
            <a:ext cx="327997" cy="61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85" name="Picture 104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584" y="5619751"/>
            <a:ext cx="397830" cy="306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86" name="Picture 105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828" y="5397501"/>
            <a:ext cx="653879" cy="651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87" name="Picture 24" descr="ISO_6000_Chassis_Right_72.png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3101" y="3715397"/>
            <a:ext cx="581931" cy="601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88" name="Picture 25" descr="ISO_6000_Chassis_Left.png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192" y="4155634"/>
            <a:ext cx="594628" cy="615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89" name="Picture 27" descr="6000_Chassis_Front_72.png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070" y="2969036"/>
            <a:ext cx="1053209" cy="638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90" name="Picture 4" descr="ISO_Blade_FortiGate_FR_B_300.png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721" y="2938736"/>
            <a:ext cx="50787" cy="550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91" name="Picture 5" descr="ISO_Blade_FortiGate_RT_300.png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3023" y="3535635"/>
            <a:ext cx="239122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92" name="Picture 6" descr="ISO_Blade_FortiGate_LT_300.png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3023" y="4043636"/>
            <a:ext cx="239122" cy="438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" name="TextBox 102"/>
          <p:cNvSpPr txBox="1"/>
          <p:nvPr/>
        </p:nvSpPr>
        <p:spPr>
          <a:xfrm>
            <a:off x="10461619" y="2435823"/>
            <a:ext cx="56077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FortiGate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Blades</a:t>
            </a:r>
          </a:p>
        </p:txBody>
      </p:sp>
      <p:cxnSp>
        <p:nvCxnSpPr>
          <p:cNvPr id="104" name="Straight Connector 103"/>
          <p:cNvCxnSpPr/>
          <p:nvPr/>
        </p:nvCxnSpPr>
        <p:spPr bwMode="auto">
          <a:xfrm>
            <a:off x="11028738" y="2636052"/>
            <a:ext cx="0" cy="17907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5" name="TextBox 104"/>
          <p:cNvSpPr txBox="1"/>
          <p:nvPr/>
        </p:nvSpPr>
        <p:spPr>
          <a:xfrm>
            <a:off x="11075292" y="2435823"/>
            <a:ext cx="725827" cy="19569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FortiController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Blades</a:t>
            </a:r>
          </a:p>
        </p:txBody>
      </p:sp>
      <p:pic>
        <p:nvPicPr>
          <p:cNvPr id="21597" name="Picture 7" descr="ISO_Blade_FortiGate_FR_A_300.png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3268" y="2938736"/>
            <a:ext cx="82528" cy="550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98" name="Picture 8" descr="ISO_FortiControl_vert_FR_B_300.png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1885" y="2936619"/>
            <a:ext cx="50787" cy="550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99" name="Picture 10" descr="ISO_FortiControl_vert_FR_A_300.png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4826" y="2936619"/>
            <a:ext cx="84645" cy="550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00" name="Picture 11" descr="ISO_FortiControl_vert_RT_300.png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9768" y="3516585"/>
            <a:ext cx="249702" cy="465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01" name="Picture 12" descr="ISO_FortiControl_vert_LT_300.png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8233" y="4043636"/>
            <a:ext cx="251818" cy="463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ISO_3980_Front.emf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657" y="3063343"/>
            <a:ext cx="1084089" cy="545486"/>
          </a:xfrm>
          <a:prstGeom prst="rect">
            <a:avLst/>
          </a:prstGeom>
        </p:spPr>
      </p:pic>
      <p:pic>
        <p:nvPicPr>
          <p:cNvPr id="4" name="Picture 3" descr="ISO_3980_Left.emf"/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726" y="4138142"/>
            <a:ext cx="626534" cy="667710"/>
          </a:xfrm>
          <a:prstGeom prst="rect">
            <a:avLst/>
          </a:prstGeom>
        </p:spPr>
      </p:pic>
      <p:pic>
        <p:nvPicPr>
          <p:cNvPr id="5" name="Picture 4" descr="ISO_3980_Right.emf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088" y="3697685"/>
            <a:ext cx="632417" cy="672784"/>
          </a:xfrm>
          <a:prstGeom prst="rect">
            <a:avLst/>
          </a:prstGeom>
        </p:spPr>
      </p:pic>
      <p:pic>
        <p:nvPicPr>
          <p:cNvPr id="6" name="Picture 5" descr="ISO_7060_Front.emf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599" y="2759505"/>
            <a:ext cx="1084089" cy="858014"/>
          </a:xfrm>
          <a:prstGeom prst="rect">
            <a:avLst/>
          </a:prstGeom>
        </p:spPr>
      </p:pic>
      <p:pic>
        <p:nvPicPr>
          <p:cNvPr id="7" name="Picture 6" descr="ISO_7060_Left.emf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3696" y="4083469"/>
            <a:ext cx="512384" cy="595624"/>
          </a:xfrm>
          <a:prstGeom prst="rect">
            <a:avLst/>
          </a:prstGeom>
        </p:spPr>
      </p:pic>
      <p:pic>
        <p:nvPicPr>
          <p:cNvPr id="8" name="Picture 7" descr="ISO_7060_Right.emf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378" y="3711270"/>
            <a:ext cx="483968" cy="562591"/>
          </a:xfrm>
          <a:prstGeom prst="rect">
            <a:avLst/>
          </a:prstGeom>
        </p:spPr>
      </p:pic>
      <p:sp>
        <p:nvSpPr>
          <p:cNvPr id="94" name="TextBox 55"/>
          <p:cNvSpPr txBox="1">
            <a:spLocks noChangeArrowheads="1"/>
          </p:cNvSpPr>
          <p:nvPr/>
        </p:nvSpPr>
        <p:spPr bwMode="auto">
          <a:xfrm>
            <a:off x="7048495" y="4879005"/>
            <a:ext cx="215420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Product Form Factor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100" name="Rectangle 1"/>
          <p:cNvSpPr>
            <a:spLocks noChangeArrowheads="1"/>
          </p:cNvSpPr>
          <p:nvPr/>
        </p:nvSpPr>
        <p:spPr bwMode="auto">
          <a:xfrm>
            <a:off x="6840708" y="5701775"/>
            <a:ext cx="935323" cy="24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/>
          <a:p>
            <a:pPr algn="ctr"/>
            <a:r>
              <a:rPr lang="en-US" sz="800" dirty="0">
                <a:solidFill>
                  <a:srgbClr val="404040"/>
                </a:solidFill>
                <a:cs typeface="Helvetica 55 Roman" charset="0"/>
              </a:rPr>
              <a:t>Appliance</a:t>
            </a:r>
          </a:p>
        </p:txBody>
      </p:sp>
      <p:sp>
        <p:nvSpPr>
          <p:cNvPr id="101" name="Rectangle 1"/>
          <p:cNvSpPr>
            <a:spLocks noChangeArrowheads="1"/>
          </p:cNvSpPr>
          <p:nvPr/>
        </p:nvSpPr>
        <p:spPr bwMode="auto">
          <a:xfrm>
            <a:off x="7601912" y="5670626"/>
            <a:ext cx="935323" cy="36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/>
          <a:p>
            <a:pPr algn="ctr"/>
            <a:r>
              <a:rPr lang="en-US" sz="800" dirty="0">
                <a:solidFill>
                  <a:srgbClr val="404040"/>
                </a:solidFill>
                <a:cs typeface="Helvetica 55 Roman" charset="0"/>
              </a:rPr>
              <a:t>Virtual Machine</a:t>
            </a:r>
          </a:p>
        </p:txBody>
      </p:sp>
      <p:sp>
        <p:nvSpPr>
          <p:cNvPr id="106" name="Rectangle 1"/>
          <p:cNvSpPr>
            <a:spLocks noChangeArrowheads="1"/>
          </p:cNvSpPr>
          <p:nvPr/>
        </p:nvSpPr>
        <p:spPr bwMode="auto">
          <a:xfrm>
            <a:off x="8406244" y="5721426"/>
            <a:ext cx="935323" cy="24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/>
          <a:p>
            <a:pPr algn="ctr"/>
            <a:r>
              <a:rPr lang="en-US" sz="800" dirty="0">
                <a:solidFill>
                  <a:srgbClr val="404040"/>
                </a:solidFill>
                <a:cs typeface="Helvetica 55 Roman" charset="0"/>
              </a:rPr>
              <a:t>Hosted</a:t>
            </a:r>
          </a:p>
        </p:txBody>
      </p:sp>
      <p:sp>
        <p:nvSpPr>
          <p:cNvPr id="107" name="Rectangle 1"/>
          <p:cNvSpPr>
            <a:spLocks noChangeArrowheads="1"/>
          </p:cNvSpPr>
          <p:nvPr/>
        </p:nvSpPr>
        <p:spPr bwMode="auto">
          <a:xfrm>
            <a:off x="9193645" y="5704493"/>
            <a:ext cx="935323" cy="24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/>
          <a:p>
            <a:pPr algn="ctr"/>
            <a:r>
              <a:rPr lang="en-US" sz="800" dirty="0">
                <a:solidFill>
                  <a:srgbClr val="404040"/>
                </a:solidFill>
                <a:cs typeface="Helvetica 55 Roman" charset="0"/>
              </a:rPr>
              <a:t>Cloud</a:t>
            </a:r>
          </a:p>
        </p:txBody>
      </p:sp>
      <p:cxnSp>
        <p:nvCxnSpPr>
          <p:cNvPr id="108" name="Straight Connector 107"/>
          <p:cNvCxnSpPr/>
          <p:nvPr/>
        </p:nvCxnSpPr>
        <p:spPr bwMode="auto">
          <a:xfrm>
            <a:off x="6968316" y="4932892"/>
            <a:ext cx="0" cy="11599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9" name="Rectangle 1"/>
          <p:cNvSpPr>
            <a:spLocks noChangeArrowheads="1"/>
          </p:cNvSpPr>
          <p:nvPr/>
        </p:nvSpPr>
        <p:spPr bwMode="auto">
          <a:xfrm>
            <a:off x="9955644" y="5722306"/>
            <a:ext cx="935323" cy="24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/>
          <a:p>
            <a:pPr algn="ctr"/>
            <a:r>
              <a:rPr lang="en-US" sz="800" dirty="0">
                <a:solidFill>
                  <a:srgbClr val="404040"/>
                </a:solidFill>
                <a:cs typeface="Helvetica 55 Roman" charset="0"/>
              </a:rPr>
              <a:t>Software</a:t>
            </a:r>
          </a:p>
        </p:txBody>
      </p:sp>
      <p:sp>
        <p:nvSpPr>
          <p:cNvPr id="110" name="Rectangle 1"/>
          <p:cNvSpPr>
            <a:spLocks noChangeArrowheads="1"/>
          </p:cNvSpPr>
          <p:nvPr/>
        </p:nvSpPr>
        <p:spPr bwMode="auto">
          <a:xfrm>
            <a:off x="10762106" y="5748652"/>
            <a:ext cx="935323" cy="24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/>
          <a:p>
            <a:pPr algn="ctr"/>
            <a:r>
              <a:rPr lang="en-US" sz="800" dirty="0">
                <a:solidFill>
                  <a:srgbClr val="404040"/>
                </a:solidFill>
                <a:cs typeface="Helvetica 55 Roman" charset="0"/>
              </a:rPr>
              <a:t>Container</a:t>
            </a:r>
          </a:p>
        </p:txBody>
      </p:sp>
      <p:pic>
        <p:nvPicPr>
          <p:cNvPr id="13" name="Picture 12" descr="FortiGate_6000F_Left_Grid.emf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904" y="4193464"/>
            <a:ext cx="656452" cy="492339"/>
          </a:xfrm>
          <a:prstGeom prst="rect">
            <a:avLst/>
          </a:prstGeom>
        </p:spPr>
      </p:pic>
      <p:pic>
        <p:nvPicPr>
          <p:cNvPr id="14" name="Picture 13" descr="FortiGate_6000F_Right_Grid.png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183" y="3806097"/>
            <a:ext cx="697240" cy="522724"/>
          </a:xfrm>
          <a:prstGeom prst="rect">
            <a:avLst/>
          </a:prstGeom>
        </p:spPr>
      </p:pic>
      <p:pic>
        <p:nvPicPr>
          <p:cNvPr id="15" name="Picture 14" descr="FortiGate_6000F_Front_Grid.emf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890" y="3255907"/>
            <a:ext cx="1039448" cy="353960"/>
          </a:xfrm>
          <a:prstGeom prst="rect">
            <a:avLst/>
          </a:prstGeom>
        </p:spPr>
      </p:pic>
      <p:sp>
        <p:nvSpPr>
          <p:cNvPr id="112" name="TextBox 111"/>
          <p:cNvSpPr txBox="1"/>
          <p:nvPr/>
        </p:nvSpPr>
        <p:spPr>
          <a:xfrm>
            <a:off x="4675651" y="3525606"/>
            <a:ext cx="726251" cy="1938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6000 series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5808467" y="3521415"/>
            <a:ext cx="726251" cy="1938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39xx series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6899775" y="3525563"/>
            <a:ext cx="726251" cy="1938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7030/40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8001806" y="3529036"/>
            <a:ext cx="726251" cy="1938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7060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9ABDE9D-F894-304C-82EB-D56322C155C4}"/>
              </a:ext>
            </a:extLst>
          </p:cNvPr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7067366" y="5349309"/>
            <a:ext cx="536531" cy="25347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81853D0-79FC-7445-8B49-79139C389C83}"/>
              </a:ext>
            </a:extLst>
          </p:cNvPr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7879076" y="5257670"/>
            <a:ext cx="397013" cy="39701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C17A021-CEE3-3C47-92BD-37BA8C47B381}"/>
              </a:ext>
            </a:extLst>
          </p:cNvPr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8607464" y="5286709"/>
            <a:ext cx="511411" cy="40690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D6FDB6A-C59B-9C43-8ABD-F75CD36C8D2B}"/>
              </a:ext>
            </a:extLst>
          </p:cNvPr>
          <p:cNvPicPr>
            <a:picLocks noChangeAspect="1"/>
          </p:cNvPicPr>
          <p:nvPr/>
        </p:nvPicPr>
        <p:blipFill>
          <a:blip r:embed="rId55"/>
          <a:stretch>
            <a:fillRect/>
          </a:stretch>
        </p:blipFill>
        <p:spPr>
          <a:xfrm>
            <a:off x="9354355" y="5303896"/>
            <a:ext cx="541957" cy="3346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01F672E-003D-C443-A379-890ED3C6FA79}"/>
              </a:ext>
            </a:extLst>
          </p:cNvPr>
          <p:cNvPicPr>
            <a:picLocks noChangeAspect="1"/>
          </p:cNvPicPr>
          <p:nvPr/>
        </p:nvPicPr>
        <p:blipFill>
          <a:blip r:embed="rId56"/>
          <a:stretch>
            <a:fillRect/>
          </a:stretch>
        </p:blipFill>
        <p:spPr>
          <a:xfrm>
            <a:off x="10153932" y="5250571"/>
            <a:ext cx="499580" cy="44165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2A4828D-8EB9-0A49-A5B7-C8A9299EA0C7}"/>
              </a:ext>
            </a:extLst>
          </p:cNvPr>
          <p:cNvPicPr>
            <a:picLocks noChangeAspect="1"/>
          </p:cNvPicPr>
          <p:nvPr/>
        </p:nvPicPr>
        <p:blipFill>
          <a:blip r:embed="rId57"/>
          <a:stretch>
            <a:fillRect/>
          </a:stretch>
        </p:blipFill>
        <p:spPr>
          <a:xfrm>
            <a:off x="10956147" y="5299237"/>
            <a:ext cx="547241" cy="364109"/>
          </a:xfrm>
          <a:prstGeom prst="rect">
            <a:avLst/>
          </a:prstGeom>
        </p:spPr>
      </p:pic>
      <p:sp>
        <p:nvSpPr>
          <p:cNvPr id="116" name="Title 1">
            <a:extLst>
              <a:ext uri="{FF2B5EF4-FFF2-40B4-BE49-F238E27FC236}">
                <a16:creationId xmlns:a16="http://schemas.microsoft.com/office/drawing/2014/main" id="{591FDCB6-2D03-7343-9F0B-F5E526D68ED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DB291B"/>
                </a:solidFill>
                <a:latin typeface="Arial" charset="0"/>
              </a:rPr>
              <a:t>Security-Driven Networking </a:t>
            </a:r>
            <a:r>
              <a:rPr lang="en-US" sz="2400" dirty="0">
                <a:latin typeface="Arial" charset="0"/>
              </a:rPr>
              <a:t>– Products Wireframe</a:t>
            </a:r>
          </a:p>
        </p:txBody>
      </p:sp>
      <p:pic>
        <p:nvPicPr>
          <p:cNvPr id="117" name="Picture 116">
            <a:extLst>
              <a:ext uri="{FF2B5EF4-FFF2-40B4-BE49-F238E27FC236}">
                <a16:creationId xmlns:a16="http://schemas.microsoft.com/office/drawing/2014/main" id="{A8231B4A-EAF8-4A47-82BA-6F248062446C}"/>
              </a:ext>
            </a:extLst>
          </p:cNvPr>
          <p:cNvPicPr>
            <a:picLocks noChangeAspect="1"/>
          </p:cNvPicPr>
          <p:nvPr/>
        </p:nvPicPr>
        <p:blipFill>
          <a:blip r:embed="rId58"/>
          <a:stretch>
            <a:fillRect/>
          </a:stretch>
        </p:blipFill>
        <p:spPr>
          <a:xfrm>
            <a:off x="11301748" y="148335"/>
            <a:ext cx="679921" cy="679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53539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Rectangle 118">
            <a:extLst>
              <a:ext uri="{FF2B5EF4-FFF2-40B4-BE49-F238E27FC236}">
                <a16:creationId xmlns:a16="http://schemas.microsoft.com/office/drawing/2014/main" id="{4B2652E7-E33E-894C-9D42-15E3EBA27F03}"/>
              </a:ext>
            </a:extLst>
          </p:cNvPr>
          <p:cNvSpPr/>
          <p:nvPr/>
        </p:nvSpPr>
        <p:spPr bwMode="invGray">
          <a:xfrm>
            <a:off x="9824518" y="1659286"/>
            <a:ext cx="821803" cy="4590282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106A2125-4C6D-5349-9FDB-991B0484FAC9}"/>
              </a:ext>
            </a:extLst>
          </p:cNvPr>
          <p:cNvSpPr/>
          <p:nvPr/>
        </p:nvSpPr>
        <p:spPr bwMode="invGray">
          <a:xfrm>
            <a:off x="3666514" y="1680054"/>
            <a:ext cx="821803" cy="4594063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F9CAB043-97CA-9942-8E77-EB2C1BA018D8}"/>
              </a:ext>
            </a:extLst>
          </p:cNvPr>
          <p:cNvSpPr/>
          <p:nvPr/>
        </p:nvSpPr>
        <p:spPr bwMode="invGray">
          <a:xfrm>
            <a:off x="11368611" y="1668702"/>
            <a:ext cx="821803" cy="4590282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9D0AE5C7-21B6-F14D-942C-6E807EC0A6E8}"/>
              </a:ext>
            </a:extLst>
          </p:cNvPr>
          <p:cNvSpPr/>
          <p:nvPr/>
        </p:nvSpPr>
        <p:spPr bwMode="invGray">
          <a:xfrm>
            <a:off x="8189533" y="1663701"/>
            <a:ext cx="821803" cy="4590282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80D7961A-1AF7-1B43-BB18-C86BF5C7CCA9}"/>
              </a:ext>
            </a:extLst>
          </p:cNvPr>
          <p:cNvSpPr/>
          <p:nvPr/>
        </p:nvSpPr>
        <p:spPr bwMode="invGray">
          <a:xfrm>
            <a:off x="2039546" y="1683836"/>
            <a:ext cx="821803" cy="4590282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50" name="Title 1"/>
          <p:cNvSpPr>
            <a:spLocks noGrp="1"/>
          </p:cNvSpPr>
          <p:nvPr>
            <p:ph type="title"/>
          </p:nvPr>
        </p:nvSpPr>
        <p:spPr>
          <a:xfrm>
            <a:off x="611031" y="306918"/>
            <a:ext cx="9985949" cy="45508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dirty="0">
                <a:solidFill>
                  <a:srgbClr val="DB291B"/>
                </a:solidFill>
                <a:latin typeface="Arial" charset="0"/>
              </a:rPr>
              <a:t>Security-Driven Networking </a:t>
            </a:r>
            <a:r>
              <a:rPr lang="en-US" sz="2400" dirty="0">
                <a:latin typeface="Arial" charset="0"/>
              </a:rPr>
              <a:t>– </a:t>
            </a:r>
            <a:r>
              <a:rPr lang="en-US" sz="2400" dirty="0"/>
              <a:t>Solutions &amp; Deployment Scenarios 1</a:t>
            </a:r>
            <a:endParaRPr lang="en-US" sz="2400" dirty="0">
              <a:solidFill>
                <a:schemeClr val="tx1">
                  <a:lumMod val="50000"/>
                </a:schemeClr>
              </a:solidFill>
            </a:endParaRPr>
          </a:p>
        </p:txBody>
      </p:sp>
      <p:cxnSp>
        <p:nvCxnSpPr>
          <p:cNvPr id="29698" name="Straight Connector 85"/>
          <p:cNvCxnSpPr>
            <a:cxnSpLocks noChangeShapeType="1"/>
          </p:cNvCxnSpPr>
          <p:nvPr/>
        </p:nvCxnSpPr>
        <p:spPr bwMode="auto">
          <a:xfrm flipV="1">
            <a:off x="1589" y="1663701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9699" name="Straight Connector 87"/>
          <p:cNvCxnSpPr>
            <a:cxnSpLocks noChangeShapeType="1"/>
          </p:cNvCxnSpPr>
          <p:nvPr/>
        </p:nvCxnSpPr>
        <p:spPr bwMode="auto">
          <a:xfrm>
            <a:off x="1588" y="2580216"/>
            <a:ext cx="12190412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9700" name="Straight Connector 88"/>
          <p:cNvCxnSpPr>
            <a:cxnSpLocks noChangeShapeType="1"/>
          </p:cNvCxnSpPr>
          <p:nvPr/>
        </p:nvCxnSpPr>
        <p:spPr bwMode="auto">
          <a:xfrm>
            <a:off x="1588" y="3511551"/>
            <a:ext cx="12188826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9701" name="Straight Connector 89"/>
          <p:cNvCxnSpPr>
            <a:cxnSpLocks noChangeShapeType="1"/>
          </p:cNvCxnSpPr>
          <p:nvPr/>
        </p:nvCxnSpPr>
        <p:spPr bwMode="auto">
          <a:xfrm>
            <a:off x="-2722" y="4445000"/>
            <a:ext cx="12194722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9702" name="Straight Connector 90"/>
          <p:cNvCxnSpPr>
            <a:cxnSpLocks noChangeShapeType="1"/>
          </p:cNvCxnSpPr>
          <p:nvPr/>
        </p:nvCxnSpPr>
        <p:spPr bwMode="auto">
          <a:xfrm>
            <a:off x="-4838" y="5385308"/>
            <a:ext cx="12195252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29707" name="TextBox 127"/>
          <p:cNvSpPr txBox="1">
            <a:spLocks noChangeArrowheads="1"/>
          </p:cNvSpPr>
          <p:nvPr/>
        </p:nvSpPr>
        <p:spPr bwMode="auto">
          <a:xfrm>
            <a:off x="13780" y="3532129"/>
            <a:ext cx="1138547" cy="584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dirty="0"/>
              <a:t>Internal Segmentation Firewall</a:t>
            </a:r>
            <a:endParaRPr lang="en-US" sz="10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29708" name="TextBox 145"/>
          <p:cNvSpPr txBox="1">
            <a:spLocks noChangeArrowheads="1"/>
          </p:cNvSpPr>
          <p:nvPr/>
        </p:nvSpPr>
        <p:spPr bwMode="auto">
          <a:xfrm>
            <a:off x="13780" y="1690857"/>
            <a:ext cx="7839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>
                <a:solidFill>
                  <a:srgbClr val="404040"/>
                </a:solidFill>
                <a:cs typeface="Helvetica 55 Roman" charset="0"/>
              </a:rPr>
              <a:t>Firewall</a:t>
            </a:r>
          </a:p>
        </p:txBody>
      </p:sp>
      <p:cxnSp>
        <p:nvCxnSpPr>
          <p:cNvPr id="177" name="Straight Connector 176"/>
          <p:cNvCxnSpPr/>
          <p:nvPr/>
        </p:nvCxnSpPr>
        <p:spPr bwMode="auto">
          <a:xfrm>
            <a:off x="6102880" y="1223435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9714" name="TextBox 198"/>
          <p:cNvSpPr txBox="1">
            <a:spLocks noChangeArrowheads="1"/>
          </p:cNvSpPr>
          <p:nvPr/>
        </p:nvSpPr>
        <p:spPr bwMode="auto">
          <a:xfrm>
            <a:off x="13779" y="2594446"/>
            <a:ext cx="1044184" cy="584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dirty="0">
                <a:solidFill>
                  <a:srgbClr val="404040"/>
                </a:solidFill>
                <a:cs typeface="Helvetica 55 Roman" charset="0"/>
              </a:rPr>
              <a:t>Next-Generation</a:t>
            </a:r>
          </a:p>
          <a:p>
            <a:pPr eaLnBrk="1" hangingPunct="1"/>
            <a:r>
              <a:rPr lang="en-US" sz="1000" dirty="0">
                <a:solidFill>
                  <a:srgbClr val="404040"/>
                </a:solidFill>
                <a:cs typeface="Helvetica 55 Roman" charset="0"/>
              </a:rPr>
              <a:t>Firewall</a:t>
            </a:r>
          </a:p>
        </p:txBody>
      </p:sp>
      <p:sp>
        <p:nvSpPr>
          <p:cNvPr id="29717" name="TextBox 223"/>
          <p:cNvSpPr txBox="1">
            <a:spLocks noChangeArrowheads="1"/>
          </p:cNvSpPr>
          <p:nvPr/>
        </p:nvSpPr>
        <p:spPr bwMode="auto">
          <a:xfrm>
            <a:off x="6108367" y="4508591"/>
            <a:ext cx="154671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/>
              <a:t>Unified Threat Management</a:t>
            </a:r>
            <a:endParaRPr lang="en-US" sz="105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29718" name="TextBox 227"/>
          <p:cNvSpPr txBox="1">
            <a:spLocks noChangeArrowheads="1"/>
          </p:cNvSpPr>
          <p:nvPr/>
        </p:nvSpPr>
        <p:spPr bwMode="auto">
          <a:xfrm>
            <a:off x="6108367" y="2613982"/>
            <a:ext cx="115328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Virtual Firewall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2042788" y="1422437"/>
            <a:ext cx="835866" cy="19389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REGULAR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Light/Dark/Color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4476713" y="1422574"/>
            <a:ext cx="835866" cy="19389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SYMBOL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Light/Dark/Color</a:t>
            </a:r>
          </a:p>
        </p:txBody>
      </p:sp>
      <p:sp>
        <p:nvSpPr>
          <p:cNvPr id="59" name="TextBox 227"/>
          <p:cNvSpPr txBox="1">
            <a:spLocks noChangeArrowheads="1"/>
          </p:cNvSpPr>
          <p:nvPr/>
        </p:nvSpPr>
        <p:spPr bwMode="auto">
          <a:xfrm>
            <a:off x="0" y="4493193"/>
            <a:ext cx="1153282" cy="446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Secure</a:t>
            </a:r>
          </a:p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SD-WAN</a:t>
            </a:r>
          </a:p>
        </p:txBody>
      </p:sp>
      <p:cxnSp>
        <p:nvCxnSpPr>
          <p:cNvPr id="69" name="Straight Connector 68"/>
          <p:cNvCxnSpPr/>
          <p:nvPr/>
        </p:nvCxnSpPr>
        <p:spPr bwMode="auto">
          <a:xfrm>
            <a:off x="1185604" y="1686984"/>
            <a:ext cx="0" cy="4572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7" name="Straight Connector 86"/>
          <p:cNvCxnSpPr/>
          <p:nvPr/>
        </p:nvCxnSpPr>
        <p:spPr bwMode="auto">
          <a:xfrm>
            <a:off x="2033496" y="1684867"/>
            <a:ext cx="0" cy="4572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8" name="Straight Connector 87"/>
          <p:cNvCxnSpPr/>
          <p:nvPr/>
        </p:nvCxnSpPr>
        <p:spPr bwMode="auto">
          <a:xfrm>
            <a:off x="3659335" y="1678680"/>
            <a:ext cx="0" cy="4572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9" name="TextBox 98"/>
          <p:cNvSpPr txBox="1"/>
          <p:nvPr/>
        </p:nvSpPr>
        <p:spPr>
          <a:xfrm>
            <a:off x="8171783" y="1419472"/>
            <a:ext cx="835866" cy="19389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REGULAR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Light/Dark/Color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10534833" y="1418614"/>
            <a:ext cx="835866" cy="19389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SYMBOL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Light/Dark/Color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9618" y="1919850"/>
            <a:ext cx="532609" cy="41721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817" y="1803400"/>
            <a:ext cx="554552" cy="667146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727" y="3600450"/>
            <a:ext cx="558735" cy="670058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425" y="2669493"/>
            <a:ext cx="557339" cy="66838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933" y="2669492"/>
            <a:ext cx="552618" cy="661940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7090" y="2840280"/>
            <a:ext cx="538020" cy="426932"/>
          </a:xfrm>
          <a:prstGeom prst="rect">
            <a:avLst/>
          </a:prstGeom>
        </p:spPr>
      </p:pic>
      <p:sp>
        <p:nvSpPr>
          <p:cNvPr id="130" name="TextBox 126"/>
          <p:cNvSpPr txBox="1">
            <a:spLocks noChangeArrowheads="1"/>
          </p:cNvSpPr>
          <p:nvPr/>
        </p:nvSpPr>
        <p:spPr bwMode="auto">
          <a:xfrm>
            <a:off x="13780" y="5445987"/>
            <a:ext cx="100034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Data Center</a:t>
            </a:r>
          </a:p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Firewall</a:t>
            </a:r>
          </a:p>
        </p:txBody>
      </p:sp>
      <p:pic>
        <p:nvPicPr>
          <p:cNvPr id="134" name="Picture 13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338" y="5450503"/>
            <a:ext cx="569513" cy="687237"/>
          </a:xfrm>
          <a:prstGeom prst="rect">
            <a:avLst/>
          </a:prstGeom>
        </p:spPr>
      </p:pic>
      <p:sp>
        <p:nvSpPr>
          <p:cNvPr id="135" name="TextBox 123"/>
          <p:cNvSpPr txBox="1">
            <a:spLocks noChangeArrowheads="1"/>
          </p:cNvSpPr>
          <p:nvPr/>
        </p:nvSpPr>
        <p:spPr bwMode="auto">
          <a:xfrm>
            <a:off x="6108368" y="1805366"/>
            <a:ext cx="1578514" cy="284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Cloud Firewall</a:t>
            </a:r>
          </a:p>
        </p:txBody>
      </p:sp>
      <p:pic>
        <p:nvPicPr>
          <p:cNvPr id="138" name="Picture 13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7091" y="1898003"/>
            <a:ext cx="528951" cy="427694"/>
          </a:xfrm>
          <a:prstGeom prst="rect">
            <a:avLst/>
          </a:prstGeom>
        </p:spPr>
      </p:pic>
      <p:pic>
        <p:nvPicPr>
          <p:cNvPr id="139" name="Picture 13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468" y="1803401"/>
            <a:ext cx="553551" cy="663841"/>
          </a:xfrm>
          <a:prstGeom prst="rect">
            <a:avLst/>
          </a:prstGeom>
        </p:spPr>
      </p:pic>
      <p:sp>
        <p:nvSpPr>
          <p:cNvPr id="140" name="TextBox 120"/>
          <p:cNvSpPr txBox="1">
            <a:spLocks noChangeArrowheads="1"/>
          </p:cNvSpPr>
          <p:nvPr/>
        </p:nvSpPr>
        <p:spPr bwMode="auto">
          <a:xfrm>
            <a:off x="6108367" y="3518426"/>
            <a:ext cx="1296227" cy="446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Carrier Class Firewall</a:t>
            </a:r>
          </a:p>
        </p:txBody>
      </p:sp>
      <p:pic>
        <p:nvPicPr>
          <p:cNvPr id="143" name="Picture 14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7091" y="3703748"/>
            <a:ext cx="494351" cy="433320"/>
          </a:xfrm>
          <a:prstGeom prst="rect">
            <a:avLst/>
          </a:prstGeom>
        </p:spPr>
      </p:pic>
      <p:pic>
        <p:nvPicPr>
          <p:cNvPr id="144" name="Picture 14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7182" y="3670813"/>
            <a:ext cx="550123" cy="658480"/>
          </a:xfrm>
          <a:prstGeom prst="rect">
            <a:avLst/>
          </a:prstGeom>
        </p:spPr>
      </p:pic>
      <p:pic>
        <p:nvPicPr>
          <p:cNvPr id="13" name="Picture 12" descr="Deployment-icon-UTM-Lt.em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3692" y="4604262"/>
            <a:ext cx="541869" cy="653719"/>
          </a:xfrm>
          <a:prstGeom prst="rect">
            <a:avLst/>
          </a:prstGeom>
        </p:spPr>
      </p:pic>
      <p:pic>
        <p:nvPicPr>
          <p:cNvPr id="14" name="Picture 13" descr="Deployment-icon-UTM-Sym-Lt.emf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3294" y="4682722"/>
            <a:ext cx="520444" cy="431147"/>
          </a:xfrm>
          <a:prstGeom prst="rect">
            <a:avLst/>
          </a:prstGeom>
        </p:spPr>
      </p:pic>
      <p:pic>
        <p:nvPicPr>
          <p:cNvPr id="2" name="Picture 1" descr="Solution-SDN-WAN-Lt.emf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9105" y="4602752"/>
            <a:ext cx="550824" cy="660401"/>
          </a:xfrm>
          <a:prstGeom prst="rect">
            <a:avLst/>
          </a:prstGeom>
        </p:spPr>
      </p:pic>
      <p:sp>
        <p:nvSpPr>
          <p:cNvPr id="152" name="TextBox 126">
            <a:extLst>
              <a:ext uri="{FF2B5EF4-FFF2-40B4-BE49-F238E27FC236}">
                <a16:creationId xmlns:a16="http://schemas.microsoft.com/office/drawing/2014/main" id="{BF6315FD-AE2D-1649-861C-A3FBC1BEA6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8255" y="5402988"/>
            <a:ext cx="1000343" cy="60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Threat</a:t>
            </a:r>
          </a:p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Protection</a:t>
            </a:r>
          </a:p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Firewall</a:t>
            </a: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D8DB0BB9-A3BB-F945-97BD-944AC343855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949219" y="5533029"/>
            <a:ext cx="515188" cy="515188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C91877D4-B232-FA43-AE8B-7BB4CBA1E54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200087" y="5444113"/>
            <a:ext cx="798462" cy="798462"/>
          </a:xfrm>
          <a:prstGeom prst="rect">
            <a:avLst/>
          </a:prstGeom>
        </p:spPr>
      </p:pic>
      <p:cxnSp>
        <p:nvCxnSpPr>
          <p:cNvPr id="159" name="Straight Connector 158">
            <a:extLst>
              <a:ext uri="{FF2B5EF4-FFF2-40B4-BE49-F238E27FC236}">
                <a16:creationId xmlns:a16="http://schemas.microsoft.com/office/drawing/2014/main" id="{04950B7F-AD84-3A41-87DB-47E1EF92940D}"/>
              </a:ext>
            </a:extLst>
          </p:cNvPr>
          <p:cNvCxnSpPr/>
          <p:nvPr/>
        </p:nvCxnSpPr>
        <p:spPr bwMode="auto">
          <a:xfrm>
            <a:off x="7404594" y="1663701"/>
            <a:ext cx="0" cy="4572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0" name="Straight Connector 159">
            <a:extLst>
              <a:ext uri="{FF2B5EF4-FFF2-40B4-BE49-F238E27FC236}">
                <a16:creationId xmlns:a16="http://schemas.microsoft.com/office/drawing/2014/main" id="{24AD620A-F7C2-7B41-8475-D1CCDC6ECFBF}"/>
              </a:ext>
            </a:extLst>
          </p:cNvPr>
          <p:cNvCxnSpPr/>
          <p:nvPr/>
        </p:nvCxnSpPr>
        <p:spPr bwMode="auto">
          <a:xfrm>
            <a:off x="9809019" y="1678680"/>
            <a:ext cx="0" cy="4572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92" name="Picture 84">
            <a:extLst>
              <a:ext uri="{FF2B5EF4-FFF2-40B4-BE49-F238E27FC236}">
                <a16:creationId xmlns:a16="http://schemas.microsoft.com/office/drawing/2014/main" id="{E1DDB44D-9C90-5343-B7DA-7C818479854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 bwMode="auto">
          <a:xfrm>
            <a:off x="3011972" y="1920203"/>
            <a:ext cx="535377" cy="425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Picture 73">
            <a:extLst>
              <a:ext uri="{FF2B5EF4-FFF2-40B4-BE49-F238E27FC236}">
                <a16:creationId xmlns:a16="http://schemas.microsoft.com/office/drawing/2014/main" id="{5A5C1A62-5605-564A-AEDA-D298416F15A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 bwMode="auto">
          <a:xfrm>
            <a:off x="4687903" y="1826545"/>
            <a:ext cx="430018" cy="562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" name="Rectangle 94">
            <a:extLst>
              <a:ext uri="{FF2B5EF4-FFF2-40B4-BE49-F238E27FC236}">
                <a16:creationId xmlns:a16="http://schemas.microsoft.com/office/drawing/2014/main" id="{9AAAD77B-25FB-3049-86D1-3B7E096BFF98}"/>
              </a:ext>
            </a:extLst>
          </p:cNvPr>
          <p:cNvSpPr/>
          <p:nvPr/>
        </p:nvSpPr>
        <p:spPr bwMode="invGray">
          <a:xfrm>
            <a:off x="5296581" y="1682657"/>
            <a:ext cx="821803" cy="4591460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98" name="Picture 73">
            <a:extLst>
              <a:ext uri="{FF2B5EF4-FFF2-40B4-BE49-F238E27FC236}">
                <a16:creationId xmlns:a16="http://schemas.microsoft.com/office/drawing/2014/main" id="{470106B1-2946-FA4D-8612-8B105812359D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 bwMode="auto">
          <a:xfrm>
            <a:off x="5488052" y="1851844"/>
            <a:ext cx="430018" cy="562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2F03680-D8AB-2B4C-9295-E9761818F89C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340949" y="1799032"/>
            <a:ext cx="557115" cy="670230"/>
          </a:xfrm>
          <a:prstGeom prst="rect">
            <a:avLst/>
          </a:prstGeom>
        </p:spPr>
      </p:pic>
      <p:pic>
        <p:nvPicPr>
          <p:cNvPr id="100" name="Picture 77">
            <a:extLst>
              <a:ext uri="{FF2B5EF4-FFF2-40B4-BE49-F238E27FC236}">
                <a16:creationId xmlns:a16="http://schemas.microsoft.com/office/drawing/2014/main" id="{261D2DA5-D8DB-9C44-960A-6FD27D2CE5B0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 bwMode="auto">
          <a:xfrm>
            <a:off x="4682982" y="3775709"/>
            <a:ext cx="432684" cy="458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80">
            <a:extLst>
              <a:ext uri="{FF2B5EF4-FFF2-40B4-BE49-F238E27FC236}">
                <a16:creationId xmlns:a16="http://schemas.microsoft.com/office/drawing/2014/main" id="{5AD9CE09-5E7B-FA46-8306-41C7B3A95247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 bwMode="auto">
          <a:xfrm>
            <a:off x="4686731" y="2839692"/>
            <a:ext cx="472539" cy="407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Picture 75">
            <a:extLst>
              <a:ext uri="{FF2B5EF4-FFF2-40B4-BE49-F238E27FC236}">
                <a16:creationId xmlns:a16="http://schemas.microsoft.com/office/drawing/2014/main" id="{2E924B44-A331-1342-B148-69ACDA032C4D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 bwMode="auto">
          <a:xfrm>
            <a:off x="4649136" y="5532226"/>
            <a:ext cx="434370" cy="602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Picture 3">
            <a:extLst>
              <a:ext uri="{FF2B5EF4-FFF2-40B4-BE49-F238E27FC236}">
                <a16:creationId xmlns:a16="http://schemas.microsoft.com/office/drawing/2014/main" id="{722B9A94-39ED-674C-82E6-0D94A9874ED9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4631464" y="4614367"/>
            <a:ext cx="506033" cy="598480"/>
          </a:xfrm>
          <a:prstGeom prst="rect">
            <a:avLst/>
          </a:prstGeom>
        </p:spPr>
      </p:pic>
      <p:pic>
        <p:nvPicPr>
          <p:cNvPr id="107" name="Picture 77">
            <a:extLst>
              <a:ext uri="{FF2B5EF4-FFF2-40B4-BE49-F238E27FC236}">
                <a16:creationId xmlns:a16="http://schemas.microsoft.com/office/drawing/2014/main" id="{16910648-EEBF-E747-A79B-19AECE10918E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 bwMode="auto">
          <a:xfrm>
            <a:off x="5502505" y="3770753"/>
            <a:ext cx="432684" cy="458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" name="Picture 80">
            <a:extLst>
              <a:ext uri="{FF2B5EF4-FFF2-40B4-BE49-F238E27FC236}">
                <a16:creationId xmlns:a16="http://schemas.microsoft.com/office/drawing/2014/main" id="{2DDE9844-5D2E-CF4C-BF20-86DA107D59B4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 bwMode="auto">
          <a:xfrm>
            <a:off x="5506254" y="2834736"/>
            <a:ext cx="472539" cy="407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" name="Picture 75">
            <a:extLst>
              <a:ext uri="{FF2B5EF4-FFF2-40B4-BE49-F238E27FC236}">
                <a16:creationId xmlns:a16="http://schemas.microsoft.com/office/drawing/2014/main" id="{78675415-52E9-144E-8555-9F4FEF4F5CF2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 bwMode="auto">
          <a:xfrm>
            <a:off x="5468659" y="5527270"/>
            <a:ext cx="434370" cy="602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" name="Picture 3">
            <a:extLst>
              <a:ext uri="{FF2B5EF4-FFF2-40B4-BE49-F238E27FC236}">
                <a16:creationId xmlns:a16="http://schemas.microsoft.com/office/drawing/2014/main" id="{05B230BA-3977-6A43-9DB7-CD7657B96213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5450987" y="4609411"/>
            <a:ext cx="506033" cy="598480"/>
          </a:xfrm>
          <a:prstGeom prst="rect">
            <a:avLst/>
          </a:prstGeom>
        </p:spPr>
      </p:pic>
      <p:pic>
        <p:nvPicPr>
          <p:cNvPr id="111" name="Picture 91">
            <a:extLst>
              <a:ext uri="{FF2B5EF4-FFF2-40B4-BE49-F238E27FC236}">
                <a16:creationId xmlns:a16="http://schemas.microsoft.com/office/drawing/2014/main" id="{DACBD8D4-DC46-DE45-AA29-4392A0869F67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 bwMode="auto">
          <a:xfrm>
            <a:off x="3005216" y="3699932"/>
            <a:ext cx="524557" cy="524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" name="Picture 92">
            <a:extLst>
              <a:ext uri="{FF2B5EF4-FFF2-40B4-BE49-F238E27FC236}">
                <a16:creationId xmlns:a16="http://schemas.microsoft.com/office/drawing/2014/main" id="{F9124834-6A5A-4A42-BE52-7D5E29C7BA19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 bwMode="auto">
          <a:xfrm>
            <a:off x="3014761" y="2834736"/>
            <a:ext cx="538560" cy="439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" name="Picture 83">
            <a:extLst>
              <a:ext uri="{FF2B5EF4-FFF2-40B4-BE49-F238E27FC236}">
                <a16:creationId xmlns:a16="http://schemas.microsoft.com/office/drawing/2014/main" id="{0BEEEC47-D794-0B47-B694-7C3257E5A5BD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 bwMode="auto">
          <a:xfrm>
            <a:off x="3006139" y="5585722"/>
            <a:ext cx="507600" cy="429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Picture 91">
            <a:extLst>
              <a:ext uri="{FF2B5EF4-FFF2-40B4-BE49-F238E27FC236}">
                <a16:creationId xmlns:a16="http://schemas.microsoft.com/office/drawing/2014/main" id="{E76B7D55-ABED-5C4E-B26A-9171DD1D5E2A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 bwMode="auto">
          <a:xfrm>
            <a:off x="3825821" y="3702926"/>
            <a:ext cx="524557" cy="524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Picture 92">
            <a:extLst>
              <a:ext uri="{FF2B5EF4-FFF2-40B4-BE49-F238E27FC236}">
                <a16:creationId xmlns:a16="http://schemas.microsoft.com/office/drawing/2014/main" id="{7689ABEB-0BC4-DE42-86BC-C79F468FFC6D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 bwMode="auto">
          <a:xfrm>
            <a:off x="3835366" y="2837730"/>
            <a:ext cx="538560" cy="439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" name="Picture 83">
            <a:extLst>
              <a:ext uri="{FF2B5EF4-FFF2-40B4-BE49-F238E27FC236}">
                <a16:creationId xmlns:a16="http://schemas.microsoft.com/office/drawing/2014/main" id="{59FBC30E-E7AC-314E-8A8A-59C5393449ED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tretch>
            <a:fillRect/>
          </a:stretch>
        </p:blipFill>
        <p:spPr bwMode="auto">
          <a:xfrm>
            <a:off x="3826744" y="5588716"/>
            <a:ext cx="507600" cy="429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Picture 93">
            <a:extLst>
              <a:ext uri="{FF2B5EF4-FFF2-40B4-BE49-F238E27FC236}">
                <a16:creationId xmlns:a16="http://schemas.microsoft.com/office/drawing/2014/main" id="{B4E71512-0A64-0849-B665-F74C7AC7DE12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tretch>
            <a:fillRect/>
          </a:stretch>
        </p:blipFill>
        <p:spPr bwMode="auto">
          <a:xfrm>
            <a:off x="3019876" y="4681065"/>
            <a:ext cx="492752" cy="44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" name="Picture 93">
            <a:extLst>
              <a:ext uri="{FF2B5EF4-FFF2-40B4-BE49-F238E27FC236}">
                <a16:creationId xmlns:a16="http://schemas.microsoft.com/office/drawing/2014/main" id="{72FC4DD9-AB71-C44C-9E52-AE50B7942FAF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tretch>
            <a:fillRect/>
          </a:stretch>
        </p:blipFill>
        <p:spPr bwMode="auto">
          <a:xfrm>
            <a:off x="3832589" y="4665029"/>
            <a:ext cx="492752" cy="44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Picture 93">
            <a:extLst>
              <a:ext uri="{FF2B5EF4-FFF2-40B4-BE49-F238E27FC236}">
                <a16:creationId xmlns:a16="http://schemas.microsoft.com/office/drawing/2014/main" id="{3BCB899D-5D08-2E49-805A-B040476A7AE1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tretch>
            <a:fillRect/>
          </a:stretch>
        </p:blipFill>
        <p:spPr bwMode="auto">
          <a:xfrm>
            <a:off x="9159415" y="4688028"/>
            <a:ext cx="533027" cy="430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" name="Picture 94">
            <a:extLst>
              <a:ext uri="{FF2B5EF4-FFF2-40B4-BE49-F238E27FC236}">
                <a16:creationId xmlns:a16="http://schemas.microsoft.com/office/drawing/2014/main" id="{54C8D6B5-6B34-524B-A61F-21F3B46BD77D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96DAC541-7B7A-43D3-8B79-37D633B846F1}">
                <asvg:svgBlip xmlns:asvg="http://schemas.microsoft.com/office/drawing/2016/SVG/main" r:embed="rId62"/>
              </a:ext>
            </a:extLst>
          </a:blip>
          <a:stretch>
            <a:fillRect/>
          </a:stretch>
        </p:blipFill>
        <p:spPr bwMode="auto">
          <a:xfrm>
            <a:off x="9159414" y="2827376"/>
            <a:ext cx="558780" cy="452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Picture 82">
            <a:extLst>
              <a:ext uri="{FF2B5EF4-FFF2-40B4-BE49-F238E27FC236}">
                <a16:creationId xmlns:a16="http://schemas.microsoft.com/office/drawing/2014/main" id="{0D0A35C5-53EB-CE45-A3DB-F15234B371DD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tretch>
            <a:fillRect/>
          </a:stretch>
        </p:blipFill>
        <p:spPr bwMode="auto">
          <a:xfrm>
            <a:off x="9160081" y="3684013"/>
            <a:ext cx="512354" cy="453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Picture 81">
            <a:extLst>
              <a:ext uri="{FF2B5EF4-FFF2-40B4-BE49-F238E27FC236}">
                <a16:creationId xmlns:a16="http://schemas.microsoft.com/office/drawing/2014/main" id="{54982FC7-71B7-A341-A47B-9C46FFF24348}"/>
              </a:ext>
            </a:extLst>
          </p:cNvPr>
          <p:cNvPicPr>
            <a:picLocks noChangeAspect="1"/>
          </p:cNvPicPr>
          <p:nvPr/>
        </p:nvPicPr>
        <p:blipFill>
          <a:blip r:embed="rId65">
            <a:extLst>
              <a:ext uri="{96DAC541-7B7A-43D3-8B79-37D633B846F1}">
                <asvg:svgBlip xmlns:asvg="http://schemas.microsoft.com/office/drawing/2016/SVG/main" r:embed="rId66"/>
              </a:ext>
            </a:extLst>
          </a:blip>
          <a:stretch>
            <a:fillRect/>
          </a:stretch>
        </p:blipFill>
        <p:spPr bwMode="auto">
          <a:xfrm>
            <a:off x="9159415" y="1889550"/>
            <a:ext cx="535377" cy="436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" name="Graphic 123">
            <a:extLst>
              <a:ext uri="{FF2B5EF4-FFF2-40B4-BE49-F238E27FC236}">
                <a16:creationId xmlns:a16="http://schemas.microsoft.com/office/drawing/2014/main" id="{EBCAA509-BAC2-5D45-8D2C-ADE702F7DE8B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96DAC541-7B7A-43D3-8B79-37D633B846F1}">
                <asvg:svgBlip xmlns:asvg="http://schemas.microsoft.com/office/drawing/2016/SVG/main" r:embed="rId68"/>
              </a:ext>
            </a:extLst>
          </a:blip>
          <a:stretch>
            <a:fillRect/>
          </a:stretch>
        </p:blipFill>
        <p:spPr>
          <a:xfrm>
            <a:off x="9165647" y="5596424"/>
            <a:ext cx="515991" cy="428162"/>
          </a:xfrm>
          <a:prstGeom prst="rect">
            <a:avLst/>
          </a:prstGeom>
        </p:spPr>
      </p:pic>
      <p:pic>
        <p:nvPicPr>
          <p:cNvPr id="125" name="Picture 78">
            <a:extLst>
              <a:ext uri="{FF2B5EF4-FFF2-40B4-BE49-F238E27FC236}">
                <a16:creationId xmlns:a16="http://schemas.microsoft.com/office/drawing/2014/main" id="{DA9CF018-142F-C54A-AB76-D99B940B1F16}"/>
              </a:ext>
            </a:extLst>
          </p:cNvPr>
          <p:cNvPicPr>
            <a:picLocks noChangeAspect="1"/>
          </p:cNvPicPr>
          <p:nvPr/>
        </p:nvPicPr>
        <p:blipFill>
          <a:blip r:embed="rId69">
            <a:extLst>
              <a:ext uri="{96DAC541-7B7A-43D3-8B79-37D633B846F1}">
                <asvg:svgBlip xmlns:asvg="http://schemas.microsoft.com/office/drawing/2016/SVG/main" r:embed="rId70"/>
              </a:ext>
            </a:extLst>
          </a:blip>
          <a:stretch>
            <a:fillRect/>
          </a:stretch>
        </p:blipFill>
        <p:spPr bwMode="auto">
          <a:xfrm>
            <a:off x="10749058" y="2766031"/>
            <a:ext cx="483924" cy="53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" name="Picture 79">
            <a:extLst>
              <a:ext uri="{FF2B5EF4-FFF2-40B4-BE49-F238E27FC236}">
                <a16:creationId xmlns:a16="http://schemas.microsoft.com/office/drawing/2014/main" id="{0830FE55-8C06-894D-8959-15205330D011}"/>
              </a:ext>
            </a:extLst>
          </p:cNvPr>
          <p:cNvPicPr>
            <a:picLocks noChangeAspect="1"/>
          </p:cNvPicPr>
          <p:nvPr/>
        </p:nvPicPr>
        <p:blipFill>
          <a:blip r:embed="rId71">
            <a:extLst>
              <a:ext uri="{96DAC541-7B7A-43D3-8B79-37D633B846F1}">
                <asvg:svgBlip xmlns:asvg="http://schemas.microsoft.com/office/drawing/2016/SVG/main" r:embed="rId72"/>
              </a:ext>
            </a:extLst>
          </a:blip>
          <a:stretch>
            <a:fillRect/>
          </a:stretch>
        </p:blipFill>
        <p:spPr bwMode="auto">
          <a:xfrm>
            <a:off x="10782645" y="4679486"/>
            <a:ext cx="469958" cy="469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Picture 76">
            <a:extLst>
              <a:ext uri="{FF2B5EF4-FFF2-40B4-BE49-F238E27FC236}">
                <a16:creationId xmlns:a16="http://schemas.microsoft.com/office/drawing/2014/main" id="{F6C4F534-E578-9F4C-A567-4EE6FEE16FA5}"/>
              </a:ext>
            </a:extLst>
          </p:cNvPr>
          <p:cNvPicPr>
            <a:picLocks noChangeAspect="1"/>
          </p:cNvPicPr>
          <p:nvPr/>
        </p:nvPicPr>
        <p:blipFill>
          <a:blip r:embed="rId73">
            <a:extLst>
              <a:ext uri="{96DAC541-7B7A-43D3-8B79-37D633B846F1}">
                <asvg:svgBlip xmlns:asvg="http://schemas.microsoft.com/office/drawing/2016/SVG/main" r:embed="rId74"/>
              </a:ext>
            </a:extLst>
          </a:blip>
          <a:stretch>
            <a:fillRect/>
          </a:stretch>
        </p:blipFill>
        <p:spPr bwMode="auto">
          <a:xfrm>
            <a:off x="10749058" y="1946404"/>
            <a:ext cx="502058" cy="311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" name="Picture 74">
            <a:extLst>
              <a:ext uri="{FF2B5EF4-FFF2-40B4-BE49-F238E27FC236}">
                <a16:creationId xmlns:a16="http://schemas.microsoft.com/office/drawing/2014/main" id="{97B2674C-105C-6E4C-AF8B-91F191C377AD}"/>
              </a:ext>
            </a:extLst>
          </p:cNvPr>
          <p:cNvPicPr>
            <a:picLocks noChangeAspect="1"/>
          </p:cNvPicPr>
          <p:nvPr/>
        </p:nvPicPr>
        <p:blipFill>
          <a:blip r:embed="rId75">
            <a:extLst>
              <a:ext uri="{96DAC541-7B7A-43D3-8B79-37D633B846F1}">
                <asvg:svgBlip xmlns:asvg="http://schemas.microsoft.com/office/drawing/2016/SVG/main" r:embed="rId76"/>
              </a:ext>
            </a:extLst>
          </a:blip>
          <a:stretch>
            <a:fillRect/>
          </a:stretch>
        </p:blipFill>
        <p:spPr bwMode="auto">
          <a:xfrm>
            <a:off x="10844598" y="3699932"/>
            <a:ext cx="340818" cy="56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6" name="Graphic 145">
            <a:extLst>
              <a:ext uri="{FF2B5EF4-FFF2-40B4-BE49-F238E27FC236}">
                <a16:creationId xmlns:a16="http://schemas.microsoft.com/office/drawing/2014/main" id="{7C4FA0BD-B0AB-5341-BFD0-9F4397953E56}"/>
              </a:ext>
            </a:extLst>
          </p:cNvPr>
          <p:cNvPicPr>
            <a:picLocks noChangeAspect="1"/>
          </p:cNvPicPr>
          <p:nvPr/>
        </p:nvPicPr>
        <p:blipFill>
          <a:blip r:embed="rId77">
            <a:extLst>
              <a:ext uri="{96DAC541-7B7A-43D3-8B79-37D633B846F1}">
                <asvg:svgBlip xmlns:asvg="http://schemas.microsoft.com/office/drawing/2016/SVG/main" r:embed="rId78"/>
              </a:ext>
            </a:extLst>
          </a:blip>
          <a:stretch>
            <a:fillRect/>
          </a:stretch>
        </p:blipFill>
        <p:spPr>
          <a:xfrm>
            <a:off x="10763469" y="5609341"/>
            <a:ext cx="487647" cy="487647"/>
          </a:xfrm>
          <a:prstGeom prst="rect">
            <a:avLst/>
          </a:prstGeom>
        </p:spPr>
      </p:pic>
      <p:pic>
        <p:nvPicPr>
          <p:cNvPr id="147" name="Picture 78">
            <a:extLst>
              <a:ext uri="{FF2B5EF4-FFF2-40B4-BE49-F238E27FC236}">
                <a16:creationId xmlns:a16="http://schemas.microsoft.com/office/drawing/2014/main" id="{16F8B23D-19DA-8845-9977-AA89DA6C8B40}"/>
              </a:ext>
            </a:extLst>
          </p:cNvPr>
          <p:cNvPicPr>
            <a:picLocks noChangeAspect="1"/>
          </p:cNvPicPr>
          <p:nvPr/>
        </p:nvPicPr>
        <p:blipFill>
          <a:blip r:embed="rId79">
            <a:extLst>
              <a:ext uri="{96DAC541-7B7A-43D3-8B79-37D633B846F1}">
                <asvg:svgBlip xmlns:asvg="http://schemas.microsoft.com/office/drawing/2016/SVG/main" r:embed="rId80"/>
              </a:ext>
            </a:extLst>
          </a:blip>
          <a:stretch>
            <a:fillRect/>
          </a:stretch>
        </p:blipFill>
        <p:spPr bwMode="auto">
          <a:xfrm>
            <a:off x="11521940" y="2781147"/>
            <a:ext cx="483924" cy="53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" name="Picture 79">
            <a:extLst>
              <a:ext uri="{FF2B5EF4-FFF2-40B4-BE49-F238E27FC236}">
                <a16:creationId xmlns:a16="http://schemas.microsoft.com/office/drawing/2014/main" id="{4807EB3E-82DF-7F4B-8F58-9EC96A42E89F}"/>
              </a:ext>
            </a:extLst>
          </p:cNvPr>
          <p:cNvPicPr>
            <a:picLocks noChangeAspect="1"/>
          </p:cNvPicPr>
          <p:nvPr/>
        </p:nvPicPr>
        <p:blipFill>
          <a:blip r:embed="rId81">
            <a:extLst>
              <a:ext uri="{96DAC541-7B7A-43D3-8B79-37D633B846F1}">
                <asvg:svgBlip xmlns:asvg="http://schemas.microsoft.com/office/drawing/2016/SVG/main" r:embed="rId82"/>
              </a:ext>
            </a:extLst>
          </a:blip>
          <a:stretch>
            <a:fillRect/>
          </a:stretch>
        </p:blipFill>
        <p:spPr bwMode="auto">
          <a:xfrm>
            <a:off x="11555527" y="4694602"/>
            <a:ext cx="469958" cy="469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9" name="Picture 76">
            <a:extLst>
              <a:ext uri="{FF2B5EF4-FFF2-40B4-BE49-F238E27FC236}">
                <a16:creationId xmlns:a16="http://schemas.microsoft.com/office/drawing/2014/main" id="{4AABB281-A7F0-9C44-ABF8-CF986EAD3AD6}"/>
              </a:ext>
            </a:extLst>
          </p:cNvPr>
          <p:cNvPicPr>
            <a:picLocks noChangeAspect="1"/>
          </p:cNvPicPr>
          <p:nvPr/>
        </p:nvPicPr>
        <p:blipFill>
          <a:blip r:embed="rId83">
            <a:extLst>
              <a:ext uri="{96DAC541-7B7A-43D3-8B79-37D633B846F1}">
                <asvg:svgBlip xmlns:asvg="http://schemas.microsoft.com/office/drawing/2016/SVG/main" r:embed="rId84"/>
              </a:ext>
            </a:extLst>
          </a:blip>
          <a:stretch>
            <a:fillRect/>
          </a:stretch>
        </p:blipFill>
        <p:spPr bwMode="auto">
          <a:xfrm>
            <a:off x="11521940" y="1961520"/>
            <a:ext cx="502058" cy="311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" name="Picture 74">
            <a:extLst>
              <a:ext uri="{FF2B5EF4-FFF2-40B4-BE49-F238E27FC236}">
                <a16:creationId xmlns:a16="http://schemas.microsoft.com/office/drawing/2014/main" id="{948DDE51-8EFD-E54F-8CD4-5246B5722B33}"/>
              </a:ext>
            </a:extLst>
          </p:cNvPr>
          <p:cNvPicPr>
            <a:picLocks noChangeAspect="1"/>
          </p:cNvPicPr>
          <p:nvPr/>
        </p:nvPicPr>
        <p:blipFill>
          <a:blip r:embed="rId85">
            <a:extLst>
              <a:ext uri="{96DAC541-7B7A-43D3-8B79-37D633B846F1}">
                <asvg:svgBlip xmlns:asvg="http://schemas.microsoft.com/office/drawing/2016/SVG/main" r:embed="rId86"/>
              </a:ext>
            </a:extLst>
          </a:blip>
          <a:stretch>
            <a:fillRect/>
          </a:stretch>
        </p:blipFill>
        <p:spPr bwMode="auto">
          <a:xfrm>
            <a:off x="11617480" y="3715048"/>
            <a:ext cx="340818" cy="56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" name="Graphic 152">
            <a:extLst>
              <a:ext uri="{FF2B5EF4-FFF2-40B4-BE49-F238E27FC236}">
                <a16:creationId xmlns:a16="http://schemas.microsoft.com/office/drawing/2014/main" id="{39FFD88F-9225-B840-ABF2-130B34D996BE}"/>
              </a:ext>
            </a:extLst>
          </p:cNvPr>
          <p:cNvPicPr>
            <a:picLocks noChangeAspect="1"/>
          </p:cNvPicPr>
          <p:nvPr/>
        </p:nvPicPr>
        <p:blipFill>
          <a:blip r:embed="rId87">
            <a:extLst>
              <a:ext uri="{96DAC541-7B7A-43D3-8B79-37D633B846F1}">
                <asvg:svgBlip xmlns:asvg="http://schemas.microsoft.com/office/drawing/2016/SVG/main" r:embed="rId88"/>
              </a:ext>
            </a:extLst>
          </a:blip>
          <a:stretch>
            <a:fillRect/>
          </a:stretch>
        </p:blipFill>
        <p:spPr>
          <a:xfrm>
            <a:off x="11536351" y="5624457"/>
            <a:ext cx="487647" cy="48764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4F6090-331F-D949-A0DC-5ACBDFA0C840}"/>
              </a:ext>
            </a:extLst>
          </p:cNvPr>
          <p:cNvPicPr>
            <a:picLocks noChangeAspect="1"/>
          </p:cNvPicPr>
          <p:nvPr/>
        </p:nvPicPr>
        <p:blipFill>
          <a:blip r:embed="rId89"/>
          <a:stretch>
            <a:fillRect/>
          </a:stretch>
        </p:blipFill>
        <p:spPr>
          <a:xfrm>
            <a:off x="7526756" y="2678627"/>
            <a:ext cx="544993" cy="65280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B8D5E04-981A-6B45-8672-6080CEF7014A}"/>
              </a:ext>
            </a:extLst>
          </p:cNvPr>
          <p:cNvPicPr>
            <a:picLocks noChangeAspect="1"/>
          </p:cNvPicPr>
          <p:nvPr/>
        </p:nvPicPr>
        <p:blipFill>
          <a:blip r:embed="rId90"/>
          <a:stretch>
            <a:fillRect/>
          </a:stretch>
        </p:blipFill>
        <p:spPr>
          <a:xfrm>
            <a:off x="7523520" y="3662102"/>
            <a:ext cx="551152" cy="659712"/>
          </a:xfrm>
          <a:prstGeom prst="rect">
            <a:avLst/>
          </a:prstGeom>
        </p:spPr>
      </p:pic>
      <p:pic>
        <p:nvPicPr>
          <p:cNvPr id="154" name="Picture 153">
            <a:extLst>
              <a:ext uri="{FF2B5EF4-FFF2-40B4-BE49-F238E27FC236}">
                <a16:creationId xmlns:a16="http://schemas.microsoft.com/office/drawing/2014/main" id="{4759EB6A-2157-F24C-B87F-EA3B9FF9C15B}"/>
              </a:ext>
            </a:extLst>
          </p:cNvPr>
          <p:cNvPicPr>
            <a:picLocks noChangeAspect="1"/>
          </p:cNvPicPr>
          <p:nvPr/>
        </p:nvPicPr>
        <p:blipFill>
          <a:blip r:embed="rId91"/>
          <a:stretch>
            <a:fillRect/>
          </a:stretch>
        </p:blipFill>
        <p:spPr>
          <a:xfrm>
            <a:off x="1324986" y="4592522"/>
            <a:ext cx="569770" cy="68311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00CBC18-9CD1-8B41-9813-37017C827170}"/>
              </a:ext>
            </a:extLst>
          </p:cNvPr>
          <p:cNvPicPr>
            <a:picLocks noChangeAspect="1"/>
          </p:cNvPicPr>
          <p:nvPr/>
        </p:nvPicPr>
        <p:blipFill>
          <a:blip r:embed="rId92"/>
          <a:stretch>
            <a:fillRect/>
          </a:stretch>
        </p:blipFill>
        <p:spPr>
          <a:xfrm>
            <a:off x="1338177" y="2666545"/>
            <a:ext cx="567522" cy="68059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5935B25-D86C-E842-8FD4-4C82896AD02C}"/>
              </a:ext>
            </a:extLst>
          </p:cNvPr>
          <p:cNvPicPr>
            <a:picLocks noChangeAspect="1"/>
          </p:cNvPicPr>
          <p:nvPr/>
        </p:nvPicPr>
        <p:blipFill>
          <a:blip r:embed="rId93"/>
          <a:stretch>
            <a:fillRect/>
          </a:stretch>
        </p:blipFill>
        <p:spPr>
          <a:xfrm>
            <a:off x="1337602" y="3597130"/>
            <a:ext cx="567905" cy="681054"/>
          </a:xfrm>
          <a:prstGeom prst="rect">
            <a:avLst/>
          </a:prstGeom>
        </p:spPr>
      </p:pic>
      <p:pic>
        <p:nvPicPr>
          <p:cNvPr id="155" name="Picture 154">
            <a:extLst>
              <a:ext uri="{FF2B5EF4-FFF2-40B4-BE49-F238E27FC236}">
                <a16:creationId xmlns:a16="http://schemas.microsoft.com/office/drawing/2014/main" id="{3BF708C0-1E3D-B54B-A498-80BA623DD344}"/>
              </a:ext>
            </a:extLst>
          </p:cNvPr>
          <p:cNvPicPr>
            <a:picLocks noChangeAspect="1"/>
          </p:cNvPicPr>
          <p:nvPr/>
        </p:nvPicPr>
        <p:blipFill>
          <a:blip r:embed="rId94"/>
          <a:stretch>
            <a:fillRect/>
          </a:stretch>
        </p:blipFill>
        <p:spPr>
          <a:xfrm>
            <a:off x="7520425" y="4599791"/>
            <a:ext cx="555206" cy="669809"/>
          </a:xfrm>
          <a:prstGeom prst="rect">
            <a:avLst/>
          </a:prstGeom>
        </p:spPr>
      </p:pic>
      <p:pic>
        <p:nvPicPr>
          <p:cNvPr id="156" name="Picture 155">
            <a:extLst>
              <a:ext uri="{FF2B5EF4-FFF2-40B4-BE49-F238E27FC236}">
                <a16:creationId xmlns:a16="http://schemas.microsoft.com/office/drawing/2014/main" id="{B1FCA255-9369-684A-AD14-C94CDDD0B6D9}"/>
              </a:ext>
            </a:extLst>
          </p:cNvPr>
          <p:cNvPicPr>
            <a:picLocks noChangeAspect="1"/>
          </p:cNvPicPr>
          <p:nvPr/>
        </p:nvPicPr>
        <p:blipFill>
          <a:blip r:embed="rId95"/>
          <a:stretch>
            <a:fillRect/>
          </a:stretch>
        </p:blipFill>
        <p:spPr>
          <a:xfrm>
            <a:off x="7532335" y="5462493"/>
            <a:ext cx="550257" cy="77320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D17CB95D-D543-3A4F-8B5A-B6A790FDB7D3}"/>
              </a:ext>
            </a:extLst>
          </p:cNvPr>
          <p:cNvPicPr>
            <a:picLocks noChangeAspect="1"/>
          </p:cNvPicPr>
          <p:nvPr/>
        </p:nvPicPr>
        <p:blipFill>
          <a:blip r:embed="rId96"/>
          <a:stretch>
            <a:fillRect/>
          </a:stretch>
        </p:blipFill>
        <p:spPr>
          <a:xfrm>
            <a:off x="1328285" y="5444113"/>
            <a:ext cx="574809" cy="693627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2A59FC29-D6F2-1B4F-8BB5-A75D6007E197}"/>
              </a:ext>
            </a:extLst>
          </p:cNvPr>
          <p:cNvPicPr>
            <a:picLocks noChangeAspect="1"/>
          </p:cNvPicPr>
          <p:nvPr/>
        </p:nvPicPr>
        <p:blipFill>
          <a:blip r:embed="rId97"/>
          <a:stretch>
            <a:fillRect/>
          </a:stretch>
        </p:blipFill>
        <p:spPr>
          <a:xfrm>
            <a:off x="7526365" y="1799959"/>
            <a:ext cx="554142" cy="664550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7B3E2FA0-E1D8-284A-B051-3B4798F24ABD}"/>
              </a:ext>
            </a:extLst>
          </p:cNvPr>
          <p:cNvPicPr>
            <a:picLocks noChangeAspect="1"/>
          </p:cNvPicPr>
          <p:nvPr/>
        </p:nvPicPr>
        <p:blipFill>
          <a:blip r:embed="rId98"/>
          <a:stretch>
            <a:fillRect/>
          </a:stretch>
        </p:blipFill>
        <p:spPr>
          <a:xfrm>
            <a:off x="11301748" y="148335"/>
            <a:ext cx="679921" cy="679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59629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Rectangle 151">
            <a:extLst>
              <a:ext uri="{FF2B5EF4-FFF2-40B4-BE49-F238E27FC236}">
                <a16:creationId xmlns:a16="http://schemas.microsoft.com/office/drawing/2014/main" id="{FF07B6CE-E92F-354F-8E19-4978D4447F28}"/>
              </a:ext>
            </a:extLst>
          </p:cNvPr>
          <p:cNvSpPr/>
          <p:nvPr/>
        </p:nvSpPr>
        <p:spPr bwMode="invGray">
          <a:xfrm>
            <a:off x="11374660" y="1663701"/>
            <a:ext cx="821803" cy="4590282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D531F468-75FC-0147-B99F-990D3B6FF801}"/>
              </a:ext>
            </a:extLst>
          </p:cNvPr>
          <p:cNvSpPr/>
          <p:nvPr/>
        </p:nvSpPr>
        <p:spPr bwMode="invGray">
          <a:xfrm>
            <a:off x="3660253" y="1682365"/>
            <a:ext cx="821803" cy="4590282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203DBC5A-59FA-384E-8E32-2CABED74278A}"/>
              </a:ext>
            </a:extLst>
          </p:cNvPr>
          <p:cNvSpPr/>
          <p:nvPr/>
        </p:nvSpPr>
        <p:spPr bwMode="invGray">
          <a:xfrm>
            <a:off x="9815727" y="1668702"/>
            <a:ext cx="821803" cy="4590282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62D1A476-4912-574A-B08F-4B92E68964CB}"/>
              </a:ext>
            </a:extLst>
          </p:cNvPr>
          <p:cNvSpPr/>
          <p:nvPr/>
        </p:nvSpPr>
        <p:spPr bwMode="invGray">
          <a:xfrm>
            <a:off x="8189533" y="1663701"/>
            <a:ext cx="821803" cy="4590282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E31E2AA7-4A5D-9E43-BB0D-8E885BDF2531}"/>
              </a:ext>
            </a:extLst>
          </p:cNvPr>
          <p:cNvSpPr/>
          <p:nvPr/>
        </p:nvSpPr>
        <p:spPr bwMode="invGray">
          <a:xfrm>
            <a:off x="5287775" y="1677508"/>
            <a:ext cx="821803" cy="4590282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2C01D6B4-D379-0741-8D78-3002656DD723}"/>
              </a:ext>
            </a:extLst>
          </p:cNvPr>
          <p:cNvSpPr/>
          <p:nvPr/>
        </p:nvSpPr>
        <p:spPr bwMode="invGray">
          <a:xfrm>
            <a:off x="2039546" y="1683836"/>
            <a:ext cx="821803" cy="4590282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50" name="Title 1"/>
          <p:cNvSpPr>
            <a:spLocks noGrp="1"/>
          </p:cNvSpPr>
          <p:nvPr>
            <p:ph type="title"/>
          </p:nvPr>
        </p:nvSpPr>
        <p:spPr>
          <a:xfrm>
            <a:off x="611031" y="306918"/>
            <a:ext cx="9985949" cy="45508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dirty="0">
                <a:solidFill>
                  <a:srgbClr val="DB291B"/>
                </a:solidFill>
                <a:latin typeface="Arial" charset="0"/>
              </a:rPr>
              <a:t>Security-Driven Networking </a:t>
            </a:r>
            <a:r>
              <a:rPr lang="en-US" sz="2400" dirty="0">
                <a:latin typeface="Arial" charset="0"/>
              </a:rPr>
              <a:t>– </a:t>
            </a:r>
            <a:r>
              <a:rPr lang="en-US" sz="2400" dirty="0"/>
              <a:t>Solutions &amp; Deployment Scenarios 2</a:t>
            </a:r>
            <a:endParaRPr lang="en-US" sz="2400" dirty="0">
              <a:solidFill>
                <a:schemeClr val="tx1">
                  <a:lumMod val="50000"/>
                </a:schemeClr>
              </a:solidFill>
            </a:endParaRPr>
          </a:p>
        </p:txBody>
      </p:sp>
      <p:cxnSp>
        <p:nvCxnSpPr>
          <p:cNvPr id="29698" name="Straight Connector 85"/>
          <p:cNvCxnSpPr>
            <a:cxnSpLocks noChangeShapeType="1"/>
          </p:cNvCxnSpPr>
          <p:nvPr/>
        </p:nvCxnSpPr>
        <p:spPr bwMode="auto">
          <a:xfrm flipV="1">
            <a:off x="1589" y="1663701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77" name="Straight Connector 176"/>
          <p:cNvCxnSpPr/>
          <p:nvPr/>
        </p:nvCxnSpPr>
        <p:spPr bwMode="auto">
          <a:xfrm>
            <a:off x="6102880" y="1223435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6" name="TextBox 95"/>
          <p:cNvSpPr txBox="1"/>
          <p:nvPr/>
        </p:nvSpPr>
        <p:spPr>
          <a:xfrm>
            <a:off x="2042788" y="1422437"/>
            <a:ext cx="835866" cy="19389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REGULAR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Light/Dark/Color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4476713" y="1422574"/>
            <a:ext cx="835866" cy="19389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SYMBOL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Light/Dark/Color</a:t>
            </a:r>
          </a:p>
        </p:txBody>
      </p:sp>
      <p:cxnSp>
        <p:nvCxnSpPr>
          <p:cNvPr id="69" name="Straight Connector 68"/>
          <p:cNvCxnSpPr/>
          <p:nvPr/>
        </p:nvCxnSpPr>
        <p:spPr bwMode="auto">
          <a:xfrm>
            <a:off x="1185604" y="1686984"/>
            <a:ext cx="0" cy="4572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7" name="Straight Connector 86"/>
          <p:cNvCxnSpPr/>
          <p:nvPr/>
        </p:nvCxnSpPr>
        <p:spPr bwMode="auto">
          <a:xfrm>
            <a:off x="2033496" y="1684867"/>
            <a:ext cx="0" cy="4572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8" name="Straight Connector 87"/>
          <p:cNvCxnSpPr/>
          <p:nvPr/>
        </p:nvCxnSpPr>
        <p:spPr bwMode="auto">
          <a:xfrm>
            <a:off x="3659335" y="1678680"/>
            <a:ext cx="0" cy="4572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9" name="TextBox 98"/>
          <p:cNvSpPr txBox="1"/>
          <p:nvPr/>
        </p:nvSpPr>
        <p:spPr>
          <a:xfrm>
            <a:off x="8171783" y="1419472"/>
            <a:ext cx="835866" cy="19389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REGULAR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Light/Dark/Color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10534833" y="1418614"/>
            <a:ext cx="835866" cy="19389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SYMBOL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Light/Dark/Color</a:t>
            </a:r>
          </a:p>
        </p:txBody>
      </p:sp>
      <p:cxnSp>
        <p:nvCxnSpPr>
          <p:cNvPr id="159" name="Straight Connector 158">
            <a:extLst>
              <a:ext uri="{FF2B5EF4-FFF2-40B4-BE49-F238E27FC236}">
                <a16:creationId xmlns:a16="http://schemas.microsoft.com/office/drawing/2014/main" id="{04950B7F-AD84-3A41-87DB-47E1EF92940D}"/>
              </a:ext>
            </a:extLst>
          </p:cNvPr>
          <p:cNvCxnSpPr/>
          <p:nvPr/>
        </p:nvCxnSpPr>
        <p:spPr bwMode="auto">
          <a:xfrm>
            <a:off x="7404594" y="1663701"/>
            <a:ext cx="0" cy="4572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0" name="Straight Connector 159">
            <a:extLst>
              <a:ext uri="{FF2B5EF4-FFF2-40B4-BE49-F238E27FC236}">
                <a16:creationId xmlns:a16="http://schemas.microsoft.com/office/drawing/2014/main" id="{24AD620A-F7C2-7B41-8475-D1CCDC6ECFBF}"/>
              </a:ext>
            </a:extLst>
          </p:cNvPr>
          <p:cNvCxnSpPr/>
          <p:nvPr/>
        </p:nvCxnSpPr>
        <p:spPr bwMode="auto">
          <a:xfrm>
            <a:off x="9809019" y="1678680"/>
            <a:ext cx="0" cy="4572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1" name="Straight Connector 160">
            <a:extLst>
              <a:ext uri="{FF2B5EF4-FFF2-40B4-BE49-F238E27FC236}">
                <a16:creationId xmlns:a16="http://schemas.microsoft.com/office/drawing/2014/main" id="{8DA7B628-CCB8-0E47-94E8-73A0230A6292}"/>
              </a:ext>
            </a:extLst>
          </p:cNvPr>
          <p:cNvCxnSpPr/>
          <p:nvPr/>
        </p:nvCxnSpPr>
        <p:spPr bwMode="auto">
          <a:xfrm>
            <a:off x="11371477" y="1677170"/>
            <a:ext cx="0" cy="4572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3" name="TextBox 127">
            <a:extLst>
              <a:ext uri="{FF2B5EF4-FFF2-40B4-BE49-F238E27FC236}">
                <a16:creationId xmlns:a16="http://schemas.microsoft.com/office/drawing/2014/main" id="{9849E1BD-0E30-FF4A-BDDF-31DBCD688D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06" y="1683677"/>
            <a:ext cx="53562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VPN</a:t>
            </a:r>
          </a:p>
        </p:txBody>
      </p:sp>
      <p:sp>
        <p:nvSpPr>
          <p:cNvPr id="74" name="TextBox 198">
            <a:extLst>
              <a:ext uri="{FF2B5EF4-FFF2-40B4-BE49-F238E27FC236}">
                <a16:creationId xmlns:a16="http://schemas.microsoft.com/office/drawing/2014/main" id="{1751233C-7FD0-F548-8E1C-19DFDE0644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06" y="2609545"/>
            <a:ext cx="1114295" cy="284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SD-Branch</a:t>
            </a:r>
          </a:p>
        </p:txBody>
      </p:sp>
      <p:sp>
        <p:nvSpPr>
          <p:cNvPr id="77" name="TextBox 198">
            <a:extLst>
              <a:ext uri="{FF2B5EF4-FFF2-40B4-BE49-F238E27FC236}">
                <a16:creationId xmlns:a16="http://schemas.microsoft.com/office/drawing/2014/main" id="{A24F861B-6BC5-CB40-B237-427305A1DC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06" y="3513535"/>
            <a:ext cx="53562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IPS</a:t>
            </a:r>
          </a:p>
        </p:txBody>
      </p:sp>
      <p:sp>
        <p:nvSpPr>
          <p:cNvPr id="80" name="TextBox 198">
            <a:extLst>
              <a:ext uri="{FF2B5EF4-FFF2-40B4-BE49-F238E27FC236}">
                <a16:creationId xmlns:a16="http://schemas.microsoft.com/office/drawing/2014/main" id="{90B5CB6F-DA78-8040-981E-0A6998054E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06" y="4449235"/>
            <a:ext cx="1114295" cy="446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Secure Web</a:t>
            </a:r>
          </a:p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Gateway</a:t>
            </a:r>
          </a:p>
        </p:txBody>
      </p:sp>
      <p:pic>
        <p:nvPicPr>
          <p:cNvPr id="83" name="Picture 82">
            <a:extLst>
              <a:ext uri="{FF2B5EF4-FFF2-40B4-BE49-F238E27FC236}">
                <a16:creationId xmlns:a16="http://schemas.microsoft.com/office/drawing/2014/main" id="{36126825-0A1E-AE45-8A61-A700846661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368" y="3624712"/>
            <a:ext cx="590117" cy="712338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D7297709-AAE3-6C45-8AEF-6BE36CC553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823" y="3760225"/>
            <a:ext cx="522469" cy="436697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B5F64EE2-F80D-754F-BF9F-8477F47E51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701" y="4683355"/>
            <a:ext cx="526713" cy="447015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5CC5C0C9-0AC3-B141-A259-7EE5A05A91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939" y="4587582"/>
            <a:ext cx="587635" cy="708318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5EC9F5AC-C524-5F41-89E1-C9418A8B99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3035" y="1888119"/>
            <a:ext cx="510045" cy="420512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021CA586-C918-3040-8905-E7B3AA6A213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496" y="1803400"/>
            <a:ext cx="592332" cy="712764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A6653E2D-B49C-4047-A626-72B276CC863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55357" y="2669492"/>
            <a:ext cx="593466" cy="710711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6EF7D811-F9BE-2F41-9AC8-C025744982A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94760" y="2781794"/>
            <a:ext cx="487645" cy="437326"/>
          </a:xfrm>
          <a:prstGeom prst="rect">
            <a:avLst/>
          </a:prstGeom>
        </p:spPr>
      </p:pic>
      <p:sp>
        <p:nvSpPr>
          <p:cNvPr id="107" name="TextBox 127">
            <a:extLst>
              <a:ext uri="{FF2B5EF4-FFF2-40B4-BE49-F238E27FC236}">
                <a16:creationId xmlns:a16="http://schemas.microsoft.com/office/drawing/2014/main" id="{847A2452-F5FF-F44E-9CA9-FA27FA6646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5398" y="2680602"/>
            <a:ext cx="1351594" cy="446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/>
              <a:t>SSL</a:t>
            </a:r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VPN</a:t>
            </a:r>
          </a:p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Firewall</a:t>
            </a:r>
          </a:p>
        </p:txBody>
      </p:sp>
      <p:sp>
        <p:nvSpPr>
          <p:cNvPr id="109" name="TextBox 127">
            <a:extLst>
              <a:ext uri="{FF2B5EF4-FFF2-40B4-BE49-F238E27FC236}">
                <a16:creationId xmlns:a16="http://schemas.microsoft.com/office/drawing/2014/main" id="{26A1A5D6-0167-D441-808F-A583032E47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8875" y="1758720"/>
            <a:ext cx="1629749" cy="446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/>
              <a:t>SSL </a:t>
            </a:r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Inspection</a:t>
            </a:r>
          </a:p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Firewall</a:t>
            </a:r>
          </a:p>
        </p:txBody>
      </p:sp>
      <p:pic>
        <p:nvPicPr>
          <p:cNvPr id="111" name="Graphic 110">
            <a:extLst>
              <a:ext uri="{FF2B5EF4-FFF2-40B4-BE49-F238E27FC236}">
                <a16:creationId xmlns:a16="http://schemas.microsoft.com/office/drawing/2014/main" id="{555B0F67-0ECA-8149-A7A5-E78DD441B37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969067" y="1866236"/>
            <a:ext cx="504567" cy="504567"/>
          </a:xfrm>
          <a:prstGeom prst="rect">
            <a:avLst/>
          </a:prstGeom>
        </p:spPr>
      </p:pic>
      <p:pic>
        <p:nvPicPr>
          <p:cNvPr id="115" name="Graphic 114">
            <a:extLst>
              <a:ext uri="{FF2B5EF4-FFF2-40B4-BE49-F238E27FC236}">
                <a16:creationId xmlns:a16="http://schemas.microsoft.com/office/drawing/2014/main" id="{49D92079-43B6-EE4F-9B62-78F788A1A7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171057" y="1708103"/>
            <a:ext cx="823158" cy="823158"/>
          </a:xfrm>
          <a:prstGeom prst="rect">
            <a:avLst/>
          </a:prstGeom>
        </p:spPr>
      </p:pic>
      <p:sp>
        <p:nvSpPr>
          <p:cNvPr id="117" name="TextBox 127">
            <a:extLst>
              <a:ext uri="{FF2B5EF4-FFF2-40B4-BE49-F238E27FC236}">
                <a16:creationId xmlns:a16="http://schemas.microsoft.com/office/drawing/2014/main" id="{71E4642B-33F4-9C4F-BC88-23DBFD3A6F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9124" y="4454415"/>
            <a:ext cx="1463180" cy="284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Firewall DDoS</a:t>
            </a:r>
          </a:p>
        </p:txBody>
      </p:sp>
      <p:pic>
        <p:nvPicPr>
          <p:cNvPr id="118" name="Picture 117">
            <a:extLst>
              <a:ext uri="{FF2B5EF4-FFF2-40B4-BE49-F238E27FC236}">
                <a16:creationId xmlns:a16="http://schemas.microsoft.com/office/drawing/2014/main" id="{C5DEF7B9-9D4B-3D4E-BC07-F4B76459D56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295353" y="3575917"/>
            <a:ext cx="576372" cy="804547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:a16="http://schemas.microsoft.com/office/drawing/2014/main" id="{81336C35-B1DC-8241-9A55-715EDBCDBB5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302420" y="4509537"/>
            <a:ext cx="578824" cy="804375"/>
          </a:xfrm>
          <a:prstGeom prst="rect">
            <a:avLst/>
          </a:prstGeom>
        </p:spPr>
      </p:pic>
      <p:sp>
        <p:nvSpPr>
          <p:cNvPr id="121" name="TextBox 127">
            <a:extLst>
              <a:ext uri="{FF2B5EF4-FFF2-40B4-BE49-F238E27FC236}">
                <a16:creationId xmlns:a16="http://schemas.microsoft.com/office/drawing/2014/main" id="{73B92519-DB93-7245-AB92-2A1D9C3681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5893" y="3540430"/>
            <a:ext cx="1391499" cy="284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Firewall Router</a:t>
            </a:r>
          </a:p>
        </p:txBody>
      </p:sp>
      <p:pic>
        <p:nvPicPr>
          <p:cNvPr id="123" name="Graphic 122">
            <a:extLst>
              <a:ext uri="{FF2B5EF4-FFF2-40B4-BE49-F238E27FC236}">
                <a16:creationId xmlns:a16="http://schemas.microsoft.com/office/drawing/2014/main" id="{291DCEBB-0ADD-744D-89C6-D61F8AC9104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978404" y="3699762"/>
            <a:ext cx="490040" cy="441672"/>
          </a:xfrm>
          <a:prstGeom prst="rect">
            <a:avLst/>
          </a:prstGeom>
        </p:spPr>
      </p:pic>
      <p:pic>
        <p:nvPicPr>
          <p:cNvPr id="124" name="Graphic 123">
            <a:extLst>
              <a:ext uri="{FF2B5EF4-FFF2-40B4-BE49-F238E27FC236}">
                <a16:creationId xmlns:a16="http://schemas.microsoft.com/office/drawing/2014/main" id="{9CD758B1-5751-D34F-95C1-E23A684C7F8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969465" y="4638464"/>
            <a:ext cx="498980" cy="447138"/>
          </a:xfrm>
          <a:prstGeom prst="rect">
            <a:avLst/>
          </a:prstGeom>
        </p:spPr>
      </p:pic>
      <p:cxnSp>
        <p:nvCxnSpPr>
          <p:cNvPr id="126" name="Straight Connector 87">
            <a:extLst>
              <a:ext uri="{FF2B5EF4-FFF2-40B4-BE49-F238E27FC236}">
                <a16:creationId xmlns:a16="http://schemas.microsoft.com/office/drawing/2014/main" id="{2183C592-193A-1240-B547-21AE6254801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88" y="2580216"/>
            <a:ext cx="12190412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27" name="Straight Connector 88">
            <a:extLst>
              <a:ext uri="{FF2B5EF4-FFF2-40B4-BE49-F238E27FC236}">
                <a16:creationId xmlns:a16="http://schemas.microsoft.com/office/drawing/2014/main" id="{7C5835B2-855E-354C-B0CD-D29BC3B219C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88" y="3511551"/>
            <a:ext cx="12188826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28" name="Straight Connector 89">
            <a:extLst>
              <a:ext uri="{FF2B5EF4-FFF2-40B4-BE49-F238E27FC236}">
                <a16:creationId xmlns:a16="http://schemas.microsoft.com/office/drawing/2014/main" id="{60D7B937-049F-0348-A3E6-1325AE0B66E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-2722" y="4445000"/>
            <a:ext cx="12194722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29" name="Straight Connector 90">
            <a:extLst>
              <a:ext uri="{FF2B5EF4-FFF2-40B4-BE49-F238E27FC236}">
                <a16:creationId xmlns:a16="http://schemas.microsoft.com/office/drawing/2014/main" id="{BC47DA0E-84A8-914E-9602-B0E9A6DFE5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-4838" y="5382684"/>
            <a:ext cx="12195252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45" name="TextBox 127">
            <a:extLst>
              <a:ext uri="{FF2B5EF4-FFF2-40B4-BE49-F238E27FC236}">
                <a16:creationId xmlns:a16="http://schemas.microsoft.com/office/drawing/2014/main" id="{DE79A00D-16F1-D840-BC63-E7E1A3563A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3511" y="5473422"/>
            <a:ext cx="1234688" cy="284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/>
              <a:t>VXLAN </a:t>
            </a:r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Firewall</a:t>
            </a:r>
          </a:p>
        </p:txBody>
      </p:sp>
      <p:pic>
        <p:nvPicPr>
          <p:cNvPr id="147" name="Picture 146">
            <a:extLst>
              <a:ext uri="{FF2B5EF4-FFF2-40B4-BE49-F238E27FC236}">
                <a16:creationId xmlns:a16="http://schemas.microsoft.com/office/drawing/2014/main" id="{F9059A04-32D9-C640-908C-260F12FF9BB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490" y="5453819"/>
            <a:ext cx="562160" cy="676083"/>
          </a:xfrm>
          <a:prstGeom prst="rect">
            <a:avLst/>
          </a:prstGeom>
        </p:spPr>
      </p:pic>
      <p:pic>
        <p:nvPicPr>
          <p:cNvPr id="149" name="Picture 148">
            <a:extLst>
              <a:ext uri="{FF2B5EF4-FFF2-40B4-BE49-F238E27FC236}">
                <a16:creationId xmlns:a16="http://schemas.microsoft.com/office/drawing/2014/main" id="{C0C58671-0001-7044-9121-4BB7A1B0353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949" y="5546243"/>
            <a:ext cx="514176" cy="444388"/>
          </a:xfrm>
          <a:prstGeom prst="rect">
            <a:avLst/>
          </a:prstGeom>
        </p:spPr>
      </p:pic>
      <p:pic>
        <p:nvPicPr>
          <p:cNvPr id="106" name="Picture 9">
            <a:extLst>
              <a:ext uri="{FF2B5EF4-FFF2-40B4-BE49-F238E27FC236}">
                <a16:creationId xmlns:a16="http://schemas.microsoft.com/office/drawing/2014/main" id="{4058EC61-AC66-7643-B984-952773AB663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008330" y="1901981"/>
            <a:ext cx="479619" cy="394788"/>
          </a:xfrm>
          <a:prstGeom prst="rect">
            <a:avLst/>
          </a:prstGeom>
        </p:spPr>
      </p:pic>
      <p:pic>
        <p:nvPicPr>
          <p:cNvPr id="134" name="Picture 5">
            <a:extLst>
              <a:ext uri="{FF2B5EF4-FFF2-40B4-BE49-F238E27FC236}">
                <a16:creationId xmlns:a16="http://schemas.microsoft.com/office/drawing/2014/main" id="{45034ECD-3484-774A-B068-D93559018C7E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005258" y="3775267"/>
            <a:ext cx="500521" cy="417757"/>
          </a:xfrm>
          <a:prstGeom prst="rect">
            <a:avLst/>
          </a:prstGeom>
        </p:spPr>
      </p:pic>
      <p:pic>
        <p:nvPicPr>
          <p:cNvPr id="135" name="Picture 11">
            <a:extLst>
              <a:ext uri="{FF2B5EF4-FFF2-40B4-BE49-F238E27FC236}">
                <a16:creationId xmlns:a16="http://schemas.microsoft.com/office/drawing/2014/main" id="{50FDD1B0-875E-334C-8B57-3E810CADDB0A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2994652" y="4694947"/>
            <a:ext cx="510263" cy="432703"/>
          </a:xfrm>
          <a:prstGeom prst="rect">
            <a:avLst/>
          </a:prstGeom>
        </p:spPr>
      </p:pic>
      <p:pic>
        <p:nvPicPr>
          <p:cNvPr id="136" name="Picture 21">
            <a:extLst>
              <a:ext uri="{FF2B5EF4-FFF2-40B4-BE49-F238E27FC236}">
                <a16:creationId xmlns:a16="http://schemas.microsoft.com/office/drawing/2014/main" id="{E1349096-6802-5948-AFD0-A455E2FA4687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3018264" y="2790557"/>
            <a:ext cx="473428" cy="431722"/>
          </a:xfrm>
          <a:prstGeom prst="rect">
            <a:avLst/>
          </a:prstGeom>
        </p:spPr>
      </p:pic>
      <p:pic>
        <p:nvPicPr>
          <p:cNvPr id="137" name="Picture 10">
            <a:extLst>
              <a:ext uri="{FF2B5EF4-FFF2-40B4-BE49-F238E27FC236}">
                <a16:creationId xmlns:a16="http://schemas.microsoft.com/office/drawing/2014/main" id="{D726A69C-1707-0C4A-9F05-936A4AEAEB57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4613239" y="1939299"/>
            <a:ext cx="523894" cy="327905"/>
          </a:xfrm>
          <a:prstGeom prst="rect">
            <a:avLst/>
          </a:prstGeom>
        </p:spPr>
      </p:pic>
      <p:pic>
        <p:nvPicPr>
          <p:cNvPr id="138" name="Picture 4">
            <a:extLst>
              <a:ext uri="{FF2B5EF4-FFF2-40B4-BE49-F238E27FC236}">
                <a16:creationId xmlns:a16="http://schemas.microsoft.com/office/drawing/2014/main" id="{D2FEA2A0-6E10-8346-A9AD-23562065EF37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4618908" y="3729912"/>
            <a:ext cx="514467" cy="514467"/>
          </a:xfrm>
          <a:prstGeom prst="rect">
            <a:avLst/>
          </a:prstGeom>
        </p:spPr>
      </p:pic>
      <p:pic>
        <p:nvPicPr>
          <p:cNvPr id="139" name="Picture 6">
            <a:extLst>
              <a:ext uri="{FF2B5EF4-FFF2-40B4-BE49-F238E27FC236}">
                <a16:creationId xmlns:a16="http://schemas.microsoft.com/office/drawing/2014/main" id="{5EF6A536-D469-2E4F-9CB6-E025110D8D77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4597763" y="4731205"/>
            <a:ext cx="515218" cy="405891"/>
          </a:xfrm>
          <a:prstGeom prst="rect">
            <a:avLst/>
          </a:prstGeom>
        </p:spPr>
      </p:pic>
      <p:pic>
        <p:nvPicPr>
          <p:cNvPr id="140" name="Picture 17">
            <a:extLst>
              <a:ext uri="{FF2B5EF4-FFF2-40B4-BE49-F238E27FC236}">
                <a16:creationId xmlns:a16="http://schemas.microsoft.com/office/drawing/2014/main" id="{95C1A53D-E945-9C41-BB42-2F312F87A2C2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4672352" y="2751752"/>
            <a:ext cx="344865" cy="587755"/>
          </a:xfrm>
          <a:prstGeom prst="rect">
            <a:avLst/>
          </a:prstGeom>
        </p:spPr>
      </p:pic>
      <p:pic>
        <p:nvPicPr>
          <p:cNvPr id="141" name="Picture 10">
            <a:extLst>
              <a:ext uri="{FF2B5EF4-FFF2-40B4-BE49-F238E27FC236}">
                <a16:creationId xmlns:a16="http://schemas.microsoft.com/office/drawing/2014/main" id="{8229B3F5-1A6E-B540-AB29-7EE6BED628A4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5444396" y="1933931"/>
            <a:ext cx="523894" cy="327905"/>
          </a:xfrm>
          <a:prstGeom prst="rect">
            <a:avLst/>
          </a:prstGeom>
        </p:spPr>
      </p:pic>
      <p:pic>
        <p:nvPicPr>
          <p:cNvPr id="142" name="Picture 4">
            <a:extLst>
              <a:ext uri="{FF2B5EF4-FFF2-40B4-BE49-F238E27FC236}">
                <a16:creationId xmlns:a16="http://schemas.microsoft.com/office/drawing/2014/main" id="{7E2D6EB8-CC63-7C42-81F3-3FDECE95009D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5450065" y="3724544"/>
            <a:ext cx="514467" cy="514467"/>
          </a:xfrm>
          <a:prstGeom prst="rect">
            <a:avLst/>
          </a:prstGeom>
        </p:spPr>
      </p:pic>
      <p:pic>
        <p:nvPicPr>
          <p:cNvPr id="143" name="Picture 6">
            <a:extLst>
              <a:ext uri="{FF2B5EF4-FFF2-40B4-BE49-F238E27FC236}">
                <a16:creationId xmlns:a16="http://schemas.microsoft.com/office/drawing/2014/main" id="{63B4833A-3B48-3344-ACF9-0F00DC98D5F0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5428920" y="4725837"/>
            <a:ext cx="515218" cy="405891"/>
          </a:xfrm>
          <a:prstGeom prst="rect">
            <a:avLst/>
          </a:prstGeom>
        </p:spPr>
      </p:pic>
      <p:pic>
        <p:nvPicPr>
          <p:cNvPr id="144" name="Picture 17">
            <a:extLst>
              <a:ext uri="{FF2B5EF4-FFF2-40B4-BE49-F238E27FC236}">
                <a16:creationId xmlns:a16="http://schemas.microsoft.com/office/drawing/2014/main" id="{A3E3F1F8-F314-7947-A1D1-51F87099A105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5503509" y="2746384"/>
            <a:ext cx="344865" cy="587755"/>
          </a:xfrm>
          <a:prstGeom prst="rect">
            <a:avLst/>
          </a:prstGeom>
        </p:spPr>
      </p:pic>
      <p:pic>
        <p:nvPicPr>
          <p:cNvPr id="155" name="Graphic 154">
            <a:extLst>
              <a:ext uri="{FF2B5EF4-FFF2-40B4-BE49-F238E27FC236}">
                <a16:creationId xmlns:a16="http://schemas.microsoft.com/office/drawing/2014/main" id="{8D1B4CB2-4CBF-6B49-A924-795A6ECFE46D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9154003" y="1895632"/>
            <a:ext cx="515405" cy="445122"/>
          </a:xfrm>
          <a:prstGeom prst="rect">
            <a:avLst/>
          </a:prstGeom>
        </p:spPr>
      </p:pic>
      <p:pic>
        <p:nvPicPr>
          <p:cNvPr id="156" name="Graphic 155">
            <a:extLst>
              <a:ext uri="{FF2B5EF4-FFF2-40B4-BE49-F238E27FC236}">
                <a16:creationId xmlns:a16="http://schemas.microsoft.com/office/drawing/2014/main" id="{D61E303F-0B26-B34D-B98D-C67657CE313D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9131003" y="3666903"/>
            <a:ext cx="532017" cy="485149"/>
          </a:xfrm>
          <a:prstGeom prst="rect">
            <a:avLst/>
          </a:prstGeom>
        </p:spPr>
      </p:pic>
      <p:pic>
        <p:nvPicPr>
          <p:cNvPr id="157" name="Graphic 156">
            <a:extLst>
              <a:ext uri="{FF2B5EF4-FFF2-40B4-BE49-F238E27FC236}">
                <a16:creationId xmlns:a16="http://schemas.microsoft.com/office/drawing/2014/main" id="{26E115A3-8120-094F-BFFA-8085C818BFFE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9131003" y="4620525"/>
            <a:ext cx="540104" cy="492524"/>
          </a:xfrm>
          <a:prstGeom prst="rect">
            <a:avLst/>
          </a:prstGeom>
        </p:spPr>
      </p:pic>
      <p:pic>
        <p:nvPicPr>
          <p:cNvPr id="162" name="Graphic 161">
            <a:extLst>
              <a:ext uri="{FF2B5EF4-FFF2-40B4-BE49-F238E27FC236}">
                <a16:creationId xmlns:a16="http://schemas.microsoft.com/office/drawing/2014/main" id="{C3A4A464-9F71-8C44-9BB2-2D65AEE0812B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0741979" y="1935320"/>
            <a:ext cx="548123" cy="442714"/>
          </a:xfrm>
          <a:prstGeom prst="rect">
            <a:avLst/>
          </a:prstGeom>
        </p:spPr>
      </p:pic>
      <p:pic>
        <p:nvPicPr>
          <p:cNvPr id="163" name="Picture 5">
            <a:extLst>
              <a:ext uri="{FF2B5EF4-FFF2-40B4-BE49-F238E27FC236}">
                <a16:creationId xmlns:a16="http://schemas.microsoft.com/office/drawing/2014/main" id="{18A65E77-F80A-184D-AC7C-07C822A01A78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10713466" y="3779822"/>
            <a:ext cx="568594" cy="432451"/>
          </a:xfrm>
          <a:prstGeom prst="rect">
            <a:avLst/>
          </a:prstGeom>
        </p:spPr>
      </p:pic>
      <p:pic>
        <p:nvPicPr>
          <p:cNvPr id="164" name="Picture 20">
            <a:extLst>
              <a:ext uri="{FF2B5EF4-FFF2-40B4-BE49-F238E27FC236}">
                <a16:creationId xmlns:a16="http://schemas.microsoft.com/office/drawing/2014/main" id="{E9644259-EA35-D74F-AA14-B4BE406C66AD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10707830" y="4699416"/>
            <a:ext cx="574230" cy="433816"/>
          </a:xfrm>
          <a:prstGeom prst="rect">
            <a:avLst/>
          </a:prstGeom>
        </p:spPr>
      </p:pic>
      <p:pic>
        <p:nvPicPr>
          <p:cNvPr id="166" name="Graphic 165">
            <a:extLst>
              <a:ext uri="{FF2B5EF4-FFF2-40B4-BE49-F238E27FC236}">
                <a16:creationId xmlns:a16="http://schemas.microsoft.com/office/drawing/2014/main" id="{552B69D7-E755-D543-ADE3-13E104D20EBD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11512561" y="1932573"/>
            <a:ext cx="548123" cy="442714"/>
          </a:xfrm>
          <a:prstGeom prst="rect">
            <a:avLst/>
          </a:prstGeom>
        </p:spPr>
      </p:pic>
      <p:pic>
        <p:nvPicPr>
          <p:cNvPr id="167" name="Picture 5">
            <a:extLst>
              <a:ext uri="{FF2B5EF4-FFF2-40B4-BE49-F238E27FC236}">
                <a16:creationId xmlns:a16="http://schemas.microsoft.com/office/drawing/2014/main" id="{BAF12702-0DC1-B944-8848-684AC107A2E1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11484048" y="3777075"/>
            <a:ext cx="568594" cy="432451"/>
          </a:xfrm>
          <a:prstGeom prst="rect">
            <a:avLst/>
          </a:prstGeom>
        </p:spPr>
      </p:pic>
      <p:pic>
        <p:nvPicPr>
          <p:cNvPr id="168" name="Picture 20">
            <a:extLst>
              <a:ext uri="{FF2B5EF4-FFF2-40B4-BE49-F238E27FC236}">
                <a16:creationId xmlns:a16="http://schemas.microsoft.com/office/drawing/2014/main" id="{3C11AC13-021B-124E-82DE-255D66AD718D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11478412" y="4696669"/>
            <a:ext cx="574230" cy="433816"/>
          </a:xfrm>
          <a:prstGeom prst="rect">
            <a:avLst/>
          </a:prstGeom>
        </p:spPr>
      </p:pic>
      <p:pic>
        <p:nvPicPr>
          <p:cNvPr id="169" name="Picture 168">
            <a:extLst>
              <a:ext uri="{FF2B5EF4-FFF2-40B4-BE49-F238E27FC236}">
                <a16:creationId xmlns:a16="http://schemas.microsoft.com/office/drawing/2014/main" id="{D786F991-D0DD-6549-B549-37D91676EEE3}"/>
              </a:ext>
            </a:extLst>
          </p:cNvPr>
          <p:cNvPicPr>
            <a:picLocks noChangeAspect="1"/>
          </p:cNvPicPr>
          <p:nvPr/>
        </p:nvPicPr>
        <p:blipFill>
          <a:blip r:embed="rId64"/>
          <a:stretch>
            <a:fillRect/>
          </a:stretch>
        </p:blipFill>
        <p:spPr>
          <a:xfrm>
            <a:off x="1317709" y="1796917"/>
            <a:ext cx="597316" cy="7187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D1DAA71-4553-F443-ADAB-AE798E2C1927}"/>
              </a:ext>
            </a:extLst>
          </p:cNvPr>
          <p:cNvPicPr>
            <a:picLocks noChangeAspect="1"/>
          </p:cNvPicPr>
          <p:nvPr/>
        </p:nvPicPr>
        <p:blipFill>
          <a:blip r:embed="rId65"/>
          <a:stretch>
            <a:fillRect/>
          </a:stretch>
        </p:blipFill>
        <p:spPr>
          <a:xfrm>
            <a:off x="1313143" y="4587582"/>
            <a:ext cx="579299" cy="69827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91ED1AE-6845-3B46-A26E-2A1EC56A6C14}"/>
              </a:ext>
            </a:extLst>
          </p:cNvPr>
          <p:cNvPicPr>
            <a:picLocks noChangeAspect="1"/>
          </p:cNvPicPr>
          <p:nvPr/>
        </p:nvPicPr>
        <p:blipFill>
          <a:blip r:embed="rId66"/>
          <a:stretch>
            <a:fillRect/>
          </a:stretch>
        </p:blipFill>
        <p:spPr>
          <a:xfrm>
            <a:off x="1331829" y="2670584"/>
            <a:ext cx="595754" cy="713450"/>
          </a:xfrm>
          <a:prstGeom prst="rect">
            <a:avLst/>
          </a:prstGeom>
        </p:spPr>
      </p:pic>
      <p:pic>
        <p:nvPicPr>
          <p:cNvPr id="170" name="Picture 169">
            <a:extLst>
              <a:ext uri="{FF2B5EF4-FFF2-40B4-BE49-F238E27FC236}">
                <a16:creationId xmlns:a16="http://schemas.microsoft.com/office/drawing/2014/main" id="{640EF91D-2829-2A49-B2BE-8DE21C855A9D}"/>
              </a:ext>
            </a:extLst>
          </p:cNvPr>
          <p:cNvPicPr>
            <a:picLocks noChangeAspect="1"/>
          </p:cNvPicPr>
          <p:nvPr/>
        </p:nvPicPr>
        <p:blipFill>
          <a:blip r:embed="rId67"/>
          <a:stretch>
            <a:fillRect/>
          </a:stretch>
        </p:blipFill>
        <p:spPr>
          <a:xfrm>
            <a:off x="1334647" y="3624712"/>
            <a:ext cx="590117" cy="712338"/>
          </a:xfrm>
          <a:prstGeom prst="rect">
            <a:avLst/>
          </a:prstGeom>
        </p:spPr>
      </p:pic>
      <p:pic>
        <p:nvPicPr>
          <p:cNvPr id="171" name="Picture 170">
            <a:extLst>
              <a:ext uri="{FF2B5EF4-FFF2-40B4-BE49-F238E27FC236}">
                <a16:creationId xmlns:a16="http://schemas.microsoft.com/office/drawing/2014/main" id="{7DC4A28C-D3AF-6F4C-BA60-BFED8045C6B4}"/>
              </a:ext>
            </a:extLst>
          </p:cNvPr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7501102" y="3578432"/>
            <a:ext cx="580897" cy="810864"/>
          </a:xfrm>
          <a:prstGeom prst="rect">
            <a:avLst/>
          </a:prstGeom>
        </p:spPr>
      </p:pic>
      <p:pic>
        <p:nvPicPr>
          <p:cNvPr id="172" name="Picture 171">
            <a:extLst>
              <a:ext uri="{FF2B5EF4-FFF2-40B4-BE49-F238E27FC236}">
                <a16:creationId xmlns:a16="http://schemas.microsoft.com/office/drawing/2014/main" id="{45C951AE-3BD2-DE47-8468-F815B353B0AA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7498019" y="4500890"/>
            <a:ext cx="587065" cy="81582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88AFE0B-660D-BE4E-9EFB-9B19D7CE2C69}"/>
              </a:ext>
            </a:extLst>
          </p:cNvPr>
          <p:cNvPicPr>
            <a:picLocks noChangeAspect="1"/>
          </p:cNvPicPr>
          <p:nvPr/>
        </p:nvPicPr>
        <p:blipFill>
          <a:blip r:embed="rId70"/>
          <a:stretch>
            <a:fillRect/>
          </a:stretch>
        </p:blipFill>
        <p:spPr>
          <a:xfrm>
            <a:off x="7524858" y="1718419"/>
            <a:ext cx="554556" cy="805312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AA6498B-5DDC-6E44-A295-935916C5CB42}"/>
              </a:ext>
            </a:extLst>
          </p:cNvPr>
          <p:cNvPicPr>
            <a:picLocks noChangeAspect="1"/>
          </p:cNvPicPr>
          <p:nvPr/>
        </p:nvPicPr>
        <p:blipFill>
          <a:blip r:embed="rId71"/>
          <a:stretch>
            <a:fillRect/>
          </a:stretch>
        </p:blipFill>
        <p:spPr>
          <a:xfrm>
            <a:off x="5378142" y="5645675"/>
            <a:ext cx="574230" cy="384373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FAFBD416-E924-7C4C-8D5D-EDBB2E70B366}"/>
              </a:ext>
            </a:extLst>
          </p:cNvPr>
          <p:cNvPicPr>
            <a:picLocks noChangeAspect="1"/>
          </p:cNvPicPr>
          <p:nvPr/>
        </p:nvPicPr>
        <p:blipFill>
          <a:blip r:embed="rId72"/>
          <a:stretch>
            <a:fillRect/>
          </a:stretch>
        </p:blipFill>
        <p:spPr>
          <a:xfrm>
            <a:off x="4594832" y="5652320"/>
            <a:ext cx="576183" cy="38568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E9F3AA7F-AADC-7A4D-91FE-A9B104AF99DE}"/>
              </a:ext>
            </a:extLst>
          </p:cNvPr>
          <p:cNvPicPr>
            <a:picLocks noChangeAspect="1"/>
          </p:cNvPicPr>
          <p:nvPr/>
        </p:nvPicPr>
        <p:blipFill>
          <a:blip r:embed="rId73"/>
          <a:stretch>
            <a:fillRect/>
          </a:stretch>
        </p:blipFill>
        <p:spPr>
          <a:xfrm>
            <a:off x="1336896" y="5448503"/>
            <a:ext cx="575263" cy="691841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384EC9A3-38D0-9F4A-A2BF-2BCA3B0F0BEA}"/>
              </a:ext>
            </a:extLst>
          </p:cNvPr>
          <p:cNvPicPr>
            <a:picLocks noChangeAspect="1"/>
          </p:cNvPicPr>
          <p:nvPr/>
        </p:nvPicPr>
        <p:blipFill>
          <a:blip r:embed="rId74"/>
          <a:stretch>
            <a:fillRect/>
          </a:stretch>
        </p:blipFill>
        <p:spPr>
          <a:xfrm>
            <a:off x="2994652" y="5546243"/>
            <a:ext cx="514176" cy="444388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40F224B6-CECB-5741-A699-DC6205AC700F}"/>
              </a:ext>
            </a:extLst>
          </p:cNvPr>
          <p:cNvPicPr>
            <a:picLocks noChangeAspect="1"/>
          </p:cNvPicPr>
          <p:nvPr/>
        </p:nvPicPr>
        <p:blipFill>
          <a:blip r:embed="rId75"/>
          <a:stretch>
            <a:fillRect/>
          </a:stretch>
        </p:blipFill>
        <p:spPr>
          <a:xfrm>
            <a:off x="8320313" y="2718591"/>
            <a:ext cx="560931" cy="682772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AC2691F6-113B-8E42-9A82-D3CA3BF7CFE5}"/>
              </a:ext>
            </a:extLst>
          </p:cNvPr>
          <p:cNvPicPr>
            <a:picLocks noChangeAspect="1"/>
          </p:cNvPicPr>
          <p:nvPr/>
        </p:nvPicPr>
        <p:blipFill>
          <a:blip r:embed="rId76"/>
          <a:stretch>
            <a:fillRect/>
          </a:stretch>
        </p:blipFill>
        <p:spPr>
          <a:xfrm>
            <a:off x="9969067" y="2810482"/>
            <a:ext cx="547294" cy="43013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0E1BE3A-999E-964A-9F8C-27ED3301FE33}"/>
              </a:ext>
            </a:extLst>
          </p:cNvPr>
          <p:cNvPicPr>
            <a:picLocks noChangeAspect="1"/>
          </p:cNvPicPr>
          <p:nvPr/>
        </p:nvPicPr>
        <p:blipFill>
          <a:blip r:embed="rId77"/>
          <a:stretch>
            <a:fillRect/>
          </a:stretch>
        </p:blipFill>
        <p:spPr>
          <a:xfrm>
            <a:off x="7523937" y="2722202"/>
            <a:ext cx="555522" cy="6761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D5F6209-D22D-F34F-874A-3A6E638463B9}"/>
              </a:ext>
            </a:extLst>
          </p:cNvPr>
          <p:cNvPicPr>
            <a:picLocks noChangeAspect="1"/>
          </p:cNvPicPr>
          <p:nvPr/>
        </p:nvPicPr>
        <p:blipFill>
          <a:blip r:embed="rId78"/>
          <a:stretch>
            <a:fillRect/>
          </a:stretch>
        </p:blipFill>
        <p:spPr>
          <a:xfrm>
            <a:off x="9157335" y="2789630"/>
            <a:ext cx="563824" cy="44312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4E154A-C3FC-A143-B3AC-5C07AF23C37F}"/>
              </a:ext>
            </a:extLst>
          </p:cNvPr>
          <p:cNvPicPr>
            <a:picLocks noChangeAspect="1"/>
          </p:cNvPicPr>
          <p:nvPr/>
        </p:nvPicPr>
        <p:blipFill>
          <a:blip r:embed="rId79"/>
          <a:stretch>
            <a:fillRect/>
          </a:stretch>
        </p:blipFill>
        <p:spPr>
          <a:xfrm>
            <a:off x="11451027" y="2773801"/>
            <a:ext cx="669162" cy="35305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64A1D2A-913C-114B-A3C3-D614203910D5}"/>
              </a:ext>
            </a:extLst>
          </p:cNvPr>
          <p:cNvPicPr>
            <a:picLocks noChangeAspect="1"/>
          </p:cNvPicPr>
          <p:nvPr/>
        </p:nvPicPr>
        <p:blipFill>
          <a:blip r:embed="rId80"/>
          <a:stretch>
            <a:fillRect/>
          </a:stretch>
        </p:blipFill>
        <p:spPr>
          <a:xfrm>
            <a:off x="10666166" y="2784323"/>
            <a:ext cx="649221" cy="342534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7FC2D02F-BAFC-524A-B531-E3D34D535966}"/>
              </a:ext>
            </a:extLst>
          </p:cNvPr>
          <p:cNvPicPr>
            <a:picLocks noChangeAspect="1"/>
          </p:cNvPicPr>
          <p:nvPr/>
        </p:nvPicPr>
        <p:blipFill>
          <a:blip r:embed="rId81"/>
          <a:stretch>
            <a:fillRect/>
          </a:stretch>
        </p:blipFill>
        <p:spPr>
          <a:xfrm>
            <a:off x="11301748" y="148335"/>
            <a:ext cx="679921" cy="679921"/>
          </a:xfrm>
          <a:prstGeom prst="rect">
            <a:avLst/>
          </a:prstGeom>
        </p:spPr>
      </p:pic>
      <p:sp>
        <p:nvSpPr>
          <p:cNvPr id="94" name="TextBox 127">
            <a:extLst>
              <a:ext uri="{FF2B5EF4-FFF2-40B4-BE49-F238E27FC236}">
                <a16:creationId xmlns:a16="http://schemas.microsoft.com/office/drawing/2014/main" id="{77C621A7-BE6D-294E-9B35-3DEC540233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2760" y="5469469"/>
            <a:ext cx="1204322" cy="446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Hyperscale Firewall</a:t>
            </a:r>
          </a:p>
        </p:txBody>
      </p:sp>
      <p:pic>
        <p:nvPicPr>
          <p:cNvPr id="95" name="Picture 94">
            <a:extLst>
              <a:ext uri="{FF2B5EF4-FFF2-40B4-BE49-F238E27FC236}">
                <a16:creationId xmlns:a16="http://schemas.microsoft.com/office/drawing/2014/main" id="{6CF75F00-BF89-A849-9BAB-EC4857E9F40D}"/>
              </a:ext>
            </a:extLst>
          </p:cNvPr>
          <p:cNvPicPr>
            <a:picLocks noChangeAspect="1"/>
          </p:cNvPicPr>
          <p:nvPr/>
        </p:nvPicPr>
        <p:blipFill>
          <a:blip r:embed="rId82"/>
          <a:stretch>
            <a:fillRect/>
          </a:stretch>
        </p:blipFill>
        <p:spPr>
          <a:xfrm>
            <a:off x="10732583" y="5521759"/>
            <a:ext cx="516385" cy="555297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F6B8D193-61FE-0946-AA86-9DB7866E7EC1}"/>
              </a:ext>
            </a:extLst>
          </p:cNvPr>
          <p:cNvPicPr>
            <a:picLocks noChangeAspect="1"/>
          </p:cNvPicPr>
          <p:nvPr/>
        </p:nvPicPr>
        <p:blipFill>
          <a:blip r:embed="rId83"/>
          <a:stretch>
            <a:fillRect/>
          </a:stretch>
        </p:blipFill>
        <p:spPr>
          <a:xfrm>
            <a:off x="9149810" y="5563257"/>
            <a:ext cx="508711" cy="439917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9103BECB-60CE-1140-AF23-F76BC66AB6CA}"/>
              </a:ext>
            </a:extLst>
          </p:cNvPr>
          <p:cNvPicPr>
            <a:picLocks noChangeAspect="1"/>
          </p:cNvPicPr>
          <p:nvPr/>
        </p:nvPicPr>
        <p:blipFill>
          <a:blip r:embed="rId84"/>
          <a:stretch>
            <a:fillRect/>
          </a:stretch>
        </p:blipFill>
        <p:spPr>
          <a:xfrm>
            <a:off x="7503834" y="5468524"/>
            <a:ext cx="612700" cy="713477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23DB8BAC-BD9A-4E44-897D-7683BB27986F}"/>
              </a:ext>
            </a:extLst>
          </p:cNvPr>
          <p:cNvPicPr>
            <a:picLocks noChangeAspect="1"/>
          </p:cNvPicPr>
          <p:nvPr/>
        </p:nvPicPr>
        <p:blipFill>
          <a:blip r:embed="rId85"/>
          <a:stretch>
            <a:fillRect/>
          </a:stretch>
        </p:blipFill>
        <p:spPr>
          <a:xfrm>
            <a:off x="8292767" y="5472785"/>
            <a:ext cx="589349" cy="686285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57E66235-7242-8E43-A1BE-10C166E244E4}"/>
              </a:ext>
            </a:extLst>
          </p:cNvPr>
          <p:cNvPicPr>
            <a:picLocks noChangeAspect="1"/>
          </p:cNvPicPr>
          <p:nvPr/>
        </p:nvPicPr>
        <p:blipFill>
          <a:blip r:embed="rId86"/>
          <a:stretch>
            <a:fillRect/>
          </a:stretch>
        </p:blipFill>
        <p:spPr>
          <a:xfrm>
            <a:off x="11535776" y="5512354"/>
            <a:ext cx="516866" cy="555814"/>
          </a:xfrm>
          <a:prstGeom prst="rect">
            <a:avLst/>
          </a:prstGeom>
        </p:spPr>
      </p:pic>
      <p:pic>
        <p:nvPicPr>
          <p:cNvPr id="110" name="Picture 109">
            <a:extLst>
              <a:ext uri="{FF2B5EF4-FFF2-40B4-BE49-F238E27FC236}">
                <a16:creationId xmlns:a16="http://schemas.microsoft.com/office/drawing/2014/main" id="{E6A08D67-A5AE-FB48-BFF3-842FEE2CB748}"/>
              </a:ext>
            </a:extLst>
          </p:cNvPr>
          <p:cNvPicPr>
            <a:picLocks noChangeAspect="1"/>
          </p:cNvPicPr>
          <p:nvPr/>
        </p:nvPicPr>
        <p:blipFill>
          <a:blip r:embed="rId87"/>
          <a:stretch>
            <a:fillRect/>
          </a:stretch>
        </p:blipFill>
        <p:spPr>
          <a:xfrm>
            <a:off x="9969836" y="5549511"/>
            <a:ext cx="513584" cy="444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47021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Fortinet Theme">
  <a:themeElements>
    <a:clrScheme name="Custom 167">
      <a:dk1>
        <a:srgbClr val="253746"/>
      </a:dk1>
      <a:lt1>
        <a:srgbClr val="FFFFFF"/>
      </a:lt1>
      <a:dk2>
        <a:srgbClr val="003E51"/>
      </a:dk2>
      <a:lt2>
        <a:srgbClr val="6AD1E3"/>
      </a:lt2>
      <a:accent1>
        <a:srgbClr val="651D32"/>
      </a:accent1>
      <a:accent2>
        <a:srgbClr val="0071CE"/>
      </a:accent2>
      <a:accent3>
        <a:srgbClr val="002D74"/>
      </a:accent3>
      <a:accent4>
        <a:srgbClr val="9164CC"/>
      </a:accent4>
      <a:accent5>
        <a:srgbClr val="24135F"/>
      </a:accent5>
      <a:accent6>
        <a:srgbClr val="DA291C"/>
      </a:accent6>
      <a:hlink>
        <a:srgbClr val="0071CE"/>
      </a:hlink>
      <a:folHlink>
        <a:srgbClr val="9163C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solidFill>
            <a:schemeClr val="accent6"/>
          </a:solidFill>
        </a:ln>
      </a:spPr>
      <a:bodyPr rtlCol="0" anchor="ctr"/>
      <a:lstStyle>
        <a:defPPr algn="ctr">
          <a:lnSpc>
            <a:spcPct val="90000"/>
          </a:lnSpc>
          <a:spcBef>
            <a:spcPts val="300"/>
          </a:spcBef>
          <a:defRPr sz="14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ctr" defTabSz="457189">
          <a:lnSpc>
            <a:spcPct val="95000"/>
          </a:lnSpc>
          <a:spcAft>
            <a:spcPts val="600"/>
          </a:spcAft>
          <a:defRPr sz="1400" dirty="0" smtClean="0">
            <a:solidFill>
              <a:srgbClr val="000000"/>
            </a:solidFill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0A87B996-0F7D-0B4C-AE60-DDA80FF33A7A}" vid="{0F1DD611-4A27-5E47-9F79-5E28042758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C733037661799478E96792F2D962681" ma:contentTypeVersion="10" ma:contentTypeDescription="Ein neues Dokument erstellen." ma:contentTypeScope="" ma:versionID="fc4db84f2771de44df069371c86e8598">
  <xsd:schema xmlns:xsd="http://www.w3.org/2001/XMLSchema" xmlns:xs="http://www.w3.org/2001/XMLSchema" xmlns:p="http://schemas.microsoft.com/office/2006/metadata/properties" xmlns:ns2="5bec2de4-1e01-417e-a347-d29811f2a0e6" targetNamespace="http://schemas.microsoft.com/office/2006/metadata/properties" ma:root="true" ma:fieldsID="8162a3dc7690ad5789dfbeb4b47b5ac2" ns2:_="">
    <xsd:import namespace="5bec2de4-1e01-417e-a347-d29811f2a0e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ec2de4-1e01-417e-a347-d29811f2a0e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88A6175-1059-459F-9FE9-814BAFB7D626}"/>
</file>

<file path=customXml/itemProps2.xml><?xml version="1.0" encoding="utf-8"?>
<ds:datastoreItem xmlns:ds="http://schemas.openxmlformats.org/officeDocument/2006/customXml" ds:itemID="{19778F20-8D4F-4BA7-B6B9-4FB825FB689C}"/>
</file>

<file path=customXml/itemProps3.xml><?xml version="1.0" encoding="utf-8"?>
<ds:datastoreItem xmlns:ds="http://schemas.openxmlformats.org/officeDocument/2006/customXml" ds:itemID="{9B77EBD6-695C-4465-946E-846F48934D15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97799</TotalTime>
  <Words>2492</Words>
  <Application>Microsoft Macintosh PowerPoint</Application>
  <PresentationFormat>Widescreen</PresentationFormat>
  <Paragraphs>1385</Paragraphs>
  <Slides>67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73" baseType="lpstr">
      <vt:lpstr>ＭＳ Ｐゴシック</vt:lpstr>
      <vt:lpstr>Arial</vt:lpstr>
      <vt:lpstr>Arial Narrow Bold</vt:lpstr>
      <vt:lpstr>Calibri</vt:lpstr>
      <vt:lpstr>Helvetica 55 Roman</vt:lpstr>
      <vt:lpstr>Fortinet Theme</vt:lpstr>
      <vt:lpstr>Icon Library</vt:lpstr>
      <vt:lpstr>Table of Contents</vt:lpstr>
      <vt:lpstr>Security-Driven Networking – Products 1</vt:lpstr>
      <vt:lpstr>Security-Driven Networking – Products 2</vt:lpstr>
      <vt:lpstr>Security-Driven Networking – Products 3</vt:lpstr>
      <vt:lpstr>Security-Driven Networking – Products Wireframe</vt:lpstr>
      <vt:lpstr>Security-Driven Networking – Products Wireframe</vt:lpstr>
      <vt:lpstr>Security-Driven Networking – Solutions &amp; Deployment Scenarios 1</vt:lpstr>
      <vt:lpstr>Security-Driven Networking – Solutions &amp; Deployment Scenarios 2</vt:lpstr>
      <vt:lpstr>Security-Driven Networking – Core Elements</vt:lpstr>
      <vt:lpstr>Security-Driven Networking – Virtual Components</vt:lpstr>
      <vt:lpstr>Security-Driven Networking – Generic Technology 1</vt:lpstr>
      <vt:lpstr>Security-Driven Networking – Generic Technology 2</vt:lpstr>
      <vt:lpstr>Security-Driven Networking – Generic Devices</vt:lpstr>
      <vt:lpstr>Security-Driven Networking – Features</vt:lpstr>
      <vt:lpstr>Dynamic Cloud Security – Products 1</vt:lpstr>
      <vt:lpstr>Dynamic Cloud Security – Products 2</vt:lpstr>
      <vt:lpstr>Dynamic Cloud Security – Product Wireframe 1</vt:lpstr>
      <vt:lpstr>Dynamic Cloud Security – Solutions &amp; Deployment Scenarios 1</vt:lpstr>
      <vt:lpstr>Dynamic Cloud Security – Generic Technology 1</vt:lpstr>
      <vt:lpstr>Dynamic Cloud Security – Virtual Components</vt:lpstr>
      <vt:lpstr>Dynamic Cloud Security – Generic Cloud 1</vt:lpstr>
      <vt:lpstr>Dynamic Cloud Security – Generic Cloud 1</vt:lpstr>
      <vt:lpstr>AI-Driven Security Operations – Products 1</vt:lpstr>
      <vt:lpstr>AI-Driven Security Operations – Products 2</vt:lpstr>
      <vt:lpstr>AI-Driven Security Operations – Product Wireframe</vt:lpstr>
      <vt:lpstr>AI-Driven Security Operations – Virtual Components</vt:lpstr>
      <vt:lpstr>AI-Driven Security Operations – Generic Technology</vt:lpstr>
      <vt:lpstr>AI-Driven Security Operations – Generic Devices 1</vt:lpstr>
      <vt:lpstr>AI-Driven Security Operations – Generic Devices 1</vt:lpstr>
      <vt:lpstr>AI-Driven Security Operations – Generic Devices 2</vt:lpstr>
      <vt:lpstr>Zero-Trust Network Access – Products 1</vt:lpstr>
      <vt:lpstr>Zero-Trust Network Access – Product Wireframe</vt:lpstr>
      <vt:lpstr>Zero-Trust Network Access – Virtual Components</vt:lpstr>
      <vt:lpstr>Zero-Trust Network Access – Generic Technology</vt:lpstr>
      <vt:lpstr>Zero-Trust Network Access – Generic Technology, IoT</vt:lpstr>
      <vt:lpstr>Zero-Trust Network Access – Generic Devices</vt:lpstr>
      <vt:lpstr>Zero-Trust Network Access – Buildings 1</vt:lpstr>
      <vt:lpstr>Zero-Trust Network Access – Buildings 2</vt:lpstr>
      <vt:lpstr>Zero-Trust Network Access – Buildings 3</vt:lpstr>
      <vt:lpstr>Zero-Trust Network Access – People</vt:lpstr>
      <vt:lpstr>Other – Products 1</vt:lpstr>
      <vt:lpstr>Other – Product Wireframe</vt:lpstr>
      <vt:lpstr>Other – Virtual Components</vt:lpstr>
      <vt:lpstr>Other – Generic Technology</vt:lpstr>
      <vt:lpstr>Other – Vertical Related</vt:lpstr>
      <vt:lpstr>Other – Generic Technology, OT</vt:lpstr>
      <vt:lpstr>Fabric Management Center – Products 1</vt:lpstr>
      <vt:lpstr>Fabric Management Center – Products Wireframe</vt:lpstr>
      <vt:lpstr>Fabric Management Center – Operational Services</vt:lpstr>
      <vt:lpstr>Fortinet Security Fabric and Regional Logos</vt:lpstr>
      <vt:lpstr>Fortinet Security Fabric – Virtual Components</vt:lpstr>
      <vt:lpstr>Services – Core Elements</vt:lpstr>
      <vt:lpstr>Services – FortiGuard: Services &amp; Subscriptions 1</vt:lpstr>
      <vt:lpstr>Services – FortiGuard: Services &amp; Subscriptions 2</vt:lpstr>
      <vt:lpstr>Services – FortiGuard: Services &amp; Subscriptions 3</vt:lpstr>
      <vt:lpstr>Services – FortiGuard: Services &amp; Subscriptions 4</vt:lpstr>
      <vt:lpstr>Threats, Management, and Operations – Generic 1</vt:lpstr>
      <vt:lpstr>Threats, Management, and Operations – Generic 2</vt:lpstr>
      <vt:lpstr>Services – FortiCare: Support and Professional Services</vt:lpstr>
      <vt:lpstr>Services – FortiCare: People and Red/Blue Team (Professional Services)</vt:lpstr>
      <vt:lpstr>Operations – FortiOps: Operational Services</vt:lpstr>
      <vt:lpstr>Services – Generic Technology</vt:lpstr>
      <vt:lpstr>Services – People and NOC SOC</vt:lpstr>
      <vt:lpstr>FORTINET – Connector/DevOps/API</vt:lpstr>
      <vt:lpstr>Suggestions?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Use this Template</dc:title>
  <dc:subject/>
  <dc:creator>Microsoft Office User</dc:creator>
  <cp:keywords/>
  <dc:description/>
  <cp:lastModifiedBy>Microsoft Office User</cp:lastModifiedBy>
  <cp:revision>618</cp:revision>
  <dcterms:created xsi:type="dcterms:W3CDTF">2019-01-23T23:41:37Z</dcterms:created>
  <dcterms:modified xsi:type="dcterms:W3CDTF">2020-11-09T16:51:00Z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0x010100EC733037661799478E96792F2D962681</vt:lpwstr>
  </property>
</Properties>
</file>